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1" r:id="rId3"/>
    <p:sldId id="282" r:id="rId4"/>
    <p:sldId id="283" r:id="rId5"/>
    <p:sldId id="284" r:id="rId6"/>
    <p:sldId id="285" r:id="rId7"/>
    <p:sldId id="260" r:id="rId8"/>
    <p:sldId id="267" r:id="rId9"/>
    <p:sldId id="266" r:id="rId10"/>
    <p:sldId id="258" r:id="rId11"/>
    <p:sldId id="268" r:id="rId12"/>
    <p:sldId id="277" r:id="rId13"/>
    <p:sldId id="286" r:id="rId14"/>
    <p:sldId id="288" r:id="rId15"/>
    <p:sldId id="269" r:id="rId16"/>
    <p:sldId id="289" r:id="rId17"/>
    <p:sldId id="273" r:id="rId18"/>
    <p:sldId id="25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D92"/>
    <a:srgbClr val="F709EC"/>
    <a:srgbClr val="FF6600"/>
    <a:srgbClr val="07212D"/>
    <a:srgbClr val="000915"/>
    <a:srgbClr val="70AD47"/>
    <a:srgbClr val="293E1A"/>
    <a:srgbClr val="DF1532"/>
    <a:srgbClr val="C1E50F"/>
    <a:srgbClr val="2369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B1AB8-F482-4DC7-AE03-F31D5DD14390}" v="183" dt="2021-06-18T17:17:25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56" autoAdjust="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ana Maji" userId="dc0f2674-f8f9-4fcc-b8e8-c85a8502b162" providerId="ADAL" clId="{488B1AB8-F482-4DC7-AE03-F31D5DD14390}"/>
    <pc:docChg chg="undo redo custSel addSld delSld modSld sldOrd">
      <pc:chgData name="Namana Maji" userId="dc0f2674-f8f9-4fcc-b8e8-c85a8502b162" providerId="ADAL" clId="{488B1AB8-F482-4DC7-AE03-F31D5DD14390}" dt="2021-06-18T17:18:48.417" v="1049" actId="14100"/>
      <pc:docMkLst>
        <pc:docMk/>
      </pc:docMkLst>
      <pc:sldChg chg="ord modTransition">
        <pc:chgData name="Namana Maji" userId="dc0f2674-f8f9-4fcc-b8e8-c85a8502b162" providerId="ADAL" clId="{488B1AB8-F482-4DC7-AE03-F31D5DD14390}" dt="2021-06-18T10:57:53.736" v="2"/>
        <pc:sldMkLst>
          <pc:docMk/>
          <pc:sldMk cId="4229248886" sldId="257"/>
        </pc:sldMkLst>
      </pc:sldChg>
      <pc:sldChg chg="modSp mod">
        <pc:chgData name="Namana Maji" userId="dc0f2674-f8f9-4fcc-b8e8-c85a8502b162" providerId="ADAL" clId="{488B1AB8-F482-4DC7-AE03-F31D5DD14390}" dt="2021-06-18T11:00:38.186" v="17" actId="14100"/>
        <pc:sldMkLst>
          <pc:docMk/>
          <pc:sldMk cId="2842437455" sldId="258"/>
        </pc:sldMkLst>
        <pc:spChg chg="mod">
          <ac:chgData name="Namana Maji" userId="dc0f2674-f8f9-4fcc-b8e8-c85a8502b162" providerId="ADAL" clId="{488B1AB8-F482-4DC7-AE03-F31D5DD14390}" dt="2021-06-18T10:59:08.719" v="12" actId="14100"/>
          <ac:spMkLst>
            <pc:docMk/>
            <pc:sldMk cId="2842437455" sldId="258"/>
            <ac:spMk id="22" creationId="{24A6C512-5342-465A-9E4A-37301329E6FA}"/>
          </ac:spMkLst>
        </pc:spChg>
        <pc:graphicFrameChg chg="mod">
          <ac:chgData name="Namana Maji" userId="dc0f2674-f8f9-4fcc-b8e8-c85a8502b162" providerId="ADAL" clId="{488B1AB8-F482-4DC7-AE03-F31D5DD14390}" dt="2021-06-18T11:00:38.186" v="17" actId="14100"/>
          <ac:graphicFrameMkLst>
            <pc:docMk/>
            <pc:sldMk cId="2842437455" sldId="258"/>
            <ac:graphicFrameMk id="27" creationId="{F9348060-D72D-451D-9C5F-770C66BB6B07}"/>
          </ac:graphicFrameMkLst>
        </pc:graphicFrameChg>
      </pc:sldChg>
      <pc:sldChg chg="addSp delSp modSp mod">
        <pc:chgData name="Namana Maji" userId="dc0f2674-f8f9-4fcc-b8e8-c85a8502b162" providerId="ADAL" clId="{488B1AB8-F482-4DC7-AE03-F31D5DD14390}" dt="2021-06-18T11:53:03.306" v="164" actId="1036"/>
        <pc:sldMkLst>
          <pc:docMk/>
          <pc:sldMk cId="2776669411" sldId="268"/>
        </pc:sldMkLst>
        <pc:spChg chg="add mod">
          <ac:chgData name="Namana Maji" userId="dc0f2674-f8f9-4fcc-b8e8-c85a8502b162" providerId="ADAL" clId="{488B1AB8-F482-4DC7-AE03-F31D5DD14390}" dt="2021-06-18T11:34:38.527" v="19" actId="478"/>
          <ac:spMkLst>
            <pc:docMk/>
            <pc:sldMk cId="2776669411" sldId="268"/>
            <ac:spMk id="3" creationId="{748DDCA1-1D31-4CA3-AE42-6A79544A4D45}"/>
          </ac:spMkLst>
        </pc:spChg>
        <pc:spChg chg="del mod">
          <ac:chgData name="Namana Maji" userId="dc0f2674-f8f9-4fcc-b8e8-c85a8502b162" providerId="ADAL" clId="{488B1AB8-F482-4DC7-AE03-F31D5DD14390}" dt="2021-06-18T11:35:27.107" v="25" actId="21"/>
          <ac:spMkLst>
            <pc:docMk/>
            <pc:sldMk cId="2776669411" sldId="268"/>
            <ac:spMk id="6" creationId="{BFEDD2D1-095E-4077-B75E-68E651D96684}"/>
          </ac:spMkLst>
        </pc:spChg>
        <pc:spChg chg="add del mod">
          <ac:chgData name="Namana Maji" userId="dc0f2674-f8f9-4fcc-b8e8-c85a8502b162" providerId="ADAL" clId="{488B1AB8-F482-4DC7-AE03-F31D5DD14390}" dt="2021-06-18T11:48:35.540" v="140" actId="478"/>
          <ac:spMkLst>
            <pc:docMk/>
            <pc:sldMk cId="2776669411" sldId="268"/>
            <ac:spMk id="7" creationId="{53CB96D1-28F0-4DDF-AC1C-6C94B6959C92}"/>
          </ac:spMkLst>
        </pc:spChg>
        <pc:spChg chg="add del mod">
          <ac:chgData name="Namana Maji" userId="dc0f2674-f8f9-4fcc-b8e8-c85a8502b162" providerId="ADAL" clId="{488B1AB8-F482-4DC7-AE03-F31D5DD14390}" dt="2021-06-18T11:48:31.410" v="137" actId="478"/>
          <ac:spMkLst>
            <pc:docMk/>
            <pc:sldMk cId="2776669411" sldId="268"/>
            <ac:spMk id="8" creationId="{42F28C56-1A73-4A03-AD02-85A1AC0F6FF6}"/>
          </ac:spMkLst>
        </pc:spChg>
        <pc:spChg chg="add del mod">
          <ac:chgData name="Namana Maji" userId="dc0f2674-f8f9-4fcc-b8e8-c85a8502b162" providerId="ADAL" clId="{488B1AB8-F482-4DC7-AE03-F31D5DD14390}" dt="2021-06-18T11:48:33.649" v="138" actId="478"/>
          <ac:spMkLst>
            <pc:docMk/>
            <pc:sldMk cId="2776669411" sldId="268"/>
            <ac:spMk id="11" creationId="{E4DECFBE-0B26-470C-9219-FD8673708D0A}"/>
          </ac:spMkLst>
        </pc:spChg>
        <pc:spChg chg="add del mod">
          <ac:chgData name="Namana Maji" userId="dc0f2674-f8f9-4fcc-b8e8-c85a8502b162" providerId="ADAL" clId="{488B1AB8-F482-4DC7-AE03-F31D5DD14390}" dt="2021-06-18T11:48:47.743" v="142"/>
          <ac:spMkLst>
            <pc:docMk/>
            <pc:sldMk cId="2776669411" sldId="268"/>
            <ac:spMk id="12" creationId="{D3058DF1-E757-4A2F-9650-22F0FFA1FE3C}"/>
          </ac:spMkLst>
        </pc:spChg>
        <pc:spChg chg="add del mod">
          <ac:chgData name="Namana Maji" userId="dc0f2674-f8f9-4fcc-b8e8-c85a8502b162" providerId="ADAL" clId="{488B1AB8-F482-4DC7-AE03-F31D5DD14390}" dt="2021-06-18T11:48:47.743" v="142"/>
          <ac:spMkLst>
            <pc:docMk/>
            <pc:sldMk cId="2776669411" sldId="268"/>
            <ac:spMk id="13" creationId="{7A2E8B20-BC73-402C-880E-4F058B1D89F9}"/>
          </ac:spMkLst>
        </pc:spChg>
        <pc:spChg chg="add del mod">
          <ac:chgData name="Namana Maji" userId="dc0f2674-f8f9-4fcc-b8e8-c85a8502b162" providerId="ADAL" clId="{488B1AB8-F482-4DC7-AE03-F31D5DD14390}" dt="2021-06-18T11:48:47.743" v="142"/>
          <ac:spMkLst>
            <pc:docMk/>
            <pc:sldMk cId="2776669411" sldId="268"/>
            <ac:spMk id="17" creationId="{E55B983B-91CF-4EEB-BC3B-EF27B7998D79}"/>
          </ac:spMkLst>
        </pc:spChg>
        <pc:grpChg chg="add del mod">
          <ac:chgData name="Namana Maji" userId="dc0f2674-f8f9-4fcc-b8e8-c85a8502b162" providerId="ADAL" clId="{488B1AB8-F482-4DC7-AE03-F31D5DD14390}" dt="2021-06-18T11:48:27.402" v="136" actId="478"/>
          <ac:grpSpMkLst>
            <pc:docMk/>
            <pc:sldMk cId="2776669411" sldId="268"/>
            <ac:grpSpMk id="10" creationId="{0D759F8F-54BA-46DD-9BF3-020AED81D497}"/>
          </ac:grpSpMkLst>
        </pc:grpChg>
        <pc:grpChg chg="add del mod">
          <ac:chgData name="Namana Maji" userId="dc0f2674-f8f9-4fcc-b8e8-c85a8502b162" providerId="ADAL" clId="{488B1AB8-F482-4DC7-AE03-F31D5DD14390}" dt="2021-06-18T11:48:47.743" v="142"/>
          <ac:grpSpMkLst>
            <pc:docMk/>
            <pc:sldMk cId="2776669411" sldId="268"/>
            <ac:grpSpMk id="14" creationId="{1D7B0EC6-AEE4-4DC8-B65A-C846EAB93AAD}"/>
          </ac:grpSpMkLst>
        </pc:grpChg>
        <pc:picChg chg="add mod ord modCrop">
          <ac:chgData name="Namana Maji" userId="dc0f2674-f8f9-4fcc-b8e8-c85a8502b162" providerId="ADAL" clId="{488B1AB8-F482-4DC7-AE03-F31D5DD14390}" dt="2021-06-18T11:38:11.402" v="44" actId="164"/>
          <ac:picMkLst>
            <pc:docMk/>
            <pc:sldMk cId="2776669411" sldId="268"/>
            <ac:picMk id="4" creationId="{2EE14186-E172-40A8-8A9A-FA45C7BC098A}"/>
          </ac:picMkLst>
        </pc:picChg>
        <pc:picChg chg="del mod">
          <ac:chgData name="Namana Maji" userId="dc0f2674-f8f9-4fcc-b8e8-c85a8502b162" providerId="ADAL" clId="{488B1AB8-F482-4DC7-AE03-F31D5DD14390}" dt="2021-06-18T11:34:38.527" v="19" actId="478"/>
          <ac:picMkLst>
            <pc:docMk/>
            <pc:sldMk cId="2776669411" sldId="268"/>
            <ac:picMk id="5" creationId="{CF7C6329-58A4-4BEF-88FB-C9BC91AA16A7}"/>
          </ac:picMkLst>
        </pc:picChg>
        <pc:picChg chg="add mod">
          <ac:chgData name="Namana Maji" userId="dc0f2674-f8f9-4fcc-b8e8-c85a8502b162" providerId="ADAL" clId="{488B1AB8-F482-4DC7-AE03-F31D5DD14390}" dt="2021-06-18T11:41:39.288" v="59" actId="1076"/>
          <ac:picMkLst>
            <pc:docMk/>
            <pc:sldMk cId="2776669411" sldId="268"/>
            <ac:picMk id="9" creationId="{40DA07AB-C6D6-437E-B973-3508CB03AD6C}"/>
          </ac:picMkLst>
        </pc:picChg>
        <pc:picChg chg="mod">
          <ac:chgData name="Namana Maji" userId="dc0f2674-f8f9-4fcc-b8e8-c85a8502b162" providerId="ADAL" clId="{488B1AB8-F482-4DC7-AE03-F31D5DD14390}" dt="2021-06-18T11:48:37.120" v="141"/>
          <ac:picMkLst>
            <pc:docMk/>
            <pc:sldMk cId="2776669411" sldId="268"/>
            <ac:picMk id="15" creationId="{C6EC2153-7B89-4407-8A94-C4C3BDCBDA2B}"/>
          </ac:picMkLst>
        </pc:picChg>
        <pc:picChg chg="mod">
          <ac:chgData name="Namana Maji" userId="dc0f2674-f8f9-4fcc-b8e8-c85a8502b162" providerId="ADAL" clId="{488B1AB8-F482-4DC7-AE03-F31D5DD14390}" dt="2021-06-18T11:48:37.120" v="141"/>
          <ac:picMkLst>
            <pc:docMk/>
            <pc:sldMk cId="2776669411" sldId="268"/>
            <ac:picMk id="16" creationId="{59B370E4-C559-4112-821D-7500C3B5D003}"/>
          </ac:picMkLst>
        </pc:picChg>
        <pc:picChg chg="add del mod">
          <ac:chgData name="Namana Maji" userId="dc0f2674-f8f9-4fcc-b8e8-c85a8502b162" providerId="ADAL" clId="{488B1AB8-F482-4DC7-AE03-F31D5DD14390}" dt="2021-06-18T11:50:45.320" v="148" actId="478"/>
          <ac:picMkLst>
            <pc:docMk/>
            <pc:sldMk cId="2776669411" sldId="268"/>
            <ac:picMk id="18" creationId="{D8CF588E-FF1C-459C-96AC-4219BA292FDF}"/>
          </ac:picMkLst>
        </pc:picChg>
        <pc:picChg chg="add mod">
          <ac:chgData name="Namana Maji" userId="dc0f2674-f8f9-4fcc-b8e8-c85a8502b162" providerId="ADAL" clId="{488B1AB8-F482-4DC7-AE03-F31D5DD14390}" dt="2021-06-18T11:53:03.306" v="164" actId="1036"/>
          <ac:picMkLst>
            <pc:docMk/>
            <pc:sldMk cId="2776669411" sldId="268"/>
            <ac:picMk id="19" creationId="{97842995-FFB0-4A7D-A8B7-B967DB41CFED}"/>
          </ac:picMkLst>
        </pc:picChg>
      </pc:sldChg>
      <pc:sldChg chg="addSp delSp modSp mod setBg setClrOvrMap">
        <pc:chgData name="Namana Maji" userId="dc0f2674-f8f9-4fcc-b8e8-c85a8502b162" providerId="ADAL" clId="{488B1AB8-F482-4DC7-AE03-F31D5DD14390}" dt="2021-06-18T16:28:13.630" v="671" actId="339"/>
        <pc:sldMkLst>
          <pc:docMk/>
          <pc:sldMk cId="2849471104" sldId="269"/>
        </pc:sldMkLst>
        <pc:spChg chg="del mod">
          <ac:chgData name="Namana Maji" userId="dc0f2674-f8f9-4fcc-b8e8-c85a8502b162" providerId="ADAL" clId="{488B1AB8-F482-4DC7-AE03-F31D5DD14390}" dt="2021-06-18T16:14:31.310" v="633" actId="478"/>
          <ac:spMkLst>
            <pc:docMk/>
            <pc:sldMk cId="2849471104" sldId="269"/>
            <ac:spMk id="2" creationId="{AF712E88-402A-4BDD-9F84-A10DCB903FB0}"/>
          </ac:spMkLst>
        </pc:spChg>
        <pc:spChg chg="del">
          <ac:chgData name="Namana Maji" userId="dc0f2674-f8f9-4fcc-b8e8-c85a8502b162" providerId="ADAL" clId="{488B1AB8-F482-4DC7-AE03-F31D5DD14390}" dt="2021-06-18T16:14:23.737" v="631" actId="478"/>
          <ac:spMkLst>
            <pc:docMk/>
            <pc:sldMk cId="2849471104" sldId="269"/>
            <ac:spMk id="3" creationId="{34B526F1-8A4A-4506-B6B0-1F2A6FD9DD4D}"/>
          </ac:spMkLst>
        </pc:spChg>
        <pc:spChg chg="add mod">
          <ac:chgData name="Namana Maji" userId="dc0f2674-f8f9-4fcc-b8e8-c85a8502b162" providerId="ADAL" clId="{488B1AB8-F482-4DC7-AE03-F31D5DD14390}" dt="2021-06-18T16:25:43.950" v="658" actId="208"/>
          <ac:spMkLst>
            <pc:docMk/>
            <pc:sldMk cId="2849471104" sldId="269"/>
            <ac:spMk id="4" creationId="{2A0A503F-99EE-4183-88F3-CF00A072196C}"/>
          </ac:spMkLst>
        </pc:spChg>
        <pc:picChg chg="add mod modCrop">
          <ac:chgData name="Namana Maji" userId="dc0f2674-f8f9-4fcc-b8e8-c85a8502b162" providerId="ADAL" clId="{488B1AB8-F482-4DC7-AE03-F31D5DD14390}" dt="2021-06-18T16:28:13.630" v="671" actId="339"/>
          <ac:picMkLst>
            <pc:docMk/>
            <pc:sldMk cId="2849471104" sldId="269"/>
            <ac:picMk id="5" creationId="{267782BD-1FAB-4234-BA8C-45A40511FB43}"/>
          </ac:picMkLst>
        </pc:picChg>
        <pc:picChg chg="add del mod">
          <ac:chgData name="Namana Maji" userId="dc0f2674-f8f9-4fcc-b8e8-c85a8502b162" providerId="ADAL" clId="{488B1AB8-F482-4DC7-AE03-F31D5DD14390}" dt="2021-06-18T16:26:42.408" v="659" actId="478"/>
          <ac:picMkLst>
            <pc:docMk/>
            <pc:sldMk cId="2849471104" sldId="269"/>
            <ac:picMk id="1026" creationId="{2B62008F-F790-4C41-87B1-E881883B5C3B}"/>
          </ac:picMkLst>
        </pc:picChg>
      </pc:sldChg>
      <pc:sldChg chg="del">
        <pc:chgData name="Namana Maji" userId="dc0f2674-f8f9-4fcc-b8e8-c85a8502b162" providerId="ADAL" clId="{488B1AB8-F482-4DC7-AE03-F31D5DD14390}" dt="2021-06-18T16:31:39.698" v="690" actId="2696"/>
        <pc:sldMkLst>
          <pc:docMk/>
          <pc:sldMk cId="708965936" sldId="270"/>
        </pc:sldMkLst>
      </pc:sldChg>
      <pc:sldChg chg="del">
        <pc:chgData name="Namana Maji" userId="dc0f2674-f8f9-4fcc-b8e8-c85a8502b162" providerId="ADAL" clId="{488B1AB8-F482-4DC7-AE03-F31D5DD14390}" dt="2021-06-18T11:47:21.399" v="135" actId="47"/>
        <pc:sldMkLst>
          <pc:docMk/>
          <pc:sldMk cId="466415646" sldId="276"/>
        </pc:sldMkLst>
      </pc:sldChg>
      <pc:sldChg chg="addSp delSp modSp mod">
        <pc:chgData name="Namana Maji" userId="dc0f2674-f8f9-4fcc-b8e8-c85a8502b162" providerId="ADAL" clId="{488B1AB8-F482-4DC7-AE03-F31D5DD14390}" dt="2021-06-18T11:55:24.518" v="186" actId="1076"/>
        <pc:sldMkLst>
          <pc:docMk/>
          <pc:sldMk cId="2260481633" sldId="277"/>
        </pc:sldMkLst>
        <pc:spChg chg="del mod">
          <ac:chgData name="Namana Maji" userId="dc0f2674-f8f9-4fcc-b8e8-c85a8502b162" providerId="ADAL" clId="{488B1AB8-F482-4DC7-AE03-F31D5DD14390}" dt="2021-06-18T11:53:38.477" v="166" actId="478"/>
          <ac:spMkLst>
            <pc:docMk/>
            <pc:sldMk cId="2260481633" sldId="277"/>
            <ac:spMk id="2" creationId="{47553285-86A2-42F3-BAB4-FBA7FBEDBB73}"/>
          </ac:spMkLst>
        </pc:spChg>
        <pc:spChg chg="del mod">
          <ac:chgData name="Namana Maji" userId="dc0f2674-f8f9-4fcc-b8e8-c85a8502b162" providerId="ADAL" clId="{488B1AB8-F482-4DC7-AE03-F31D5DD14390}" dt="2021-06-18T11:53:42.026" v="167" actId="478"/>
          <ac:spMkLst>
            <pc:docMk/>
            <pc:sldMk cId="2260481633" sldId="277"/>
            <ac:spMk id="3" creationId="{DAAB8BF3-1CA6-4854-8A00-CADF423DA590}"/>
          </ac:spMkLst>
        </pc:spChg>
        <pc:spChg chg="add mod">
          <ac:chgData name="Namana Maji" userId="dc0f2674-f8f9-4fcc-b8e8-c85a8502b162" providerId="ADAL" clId="{488B1AB8-F482-4DC7-AE03-F31D5DD14390}" dt="2021-06-18T11:55:24.518" v="186" actId="1076"/>
          <ac:spMkLst>
            <pc:docMk/>
            <pc:sldMk cId="2260481633" sldId="277"/>
            <ac:spMk id="8" creationId="{2B83547D-4E15-4CC1-A511-45C2AC8F6DEA}"/>
          </ac:spMkLst>
        </pc:spChg>
        <pc:spChg chg="add del mod">
          <ac:chgData name="Namana Maji" userId="dc0f2674-f8f9-4fcc-b8e8-c85a8502b162" providerId="ADAL" clId="{488B1AB8-F482-4DC7-AE03-F31D5DD14390}" dt="2021-06-18T11:46:26.028" v="134" actId="478"/>
          <ac:spMkLst>
            <pc:docMk/>
            <pc:sldMk cId="2260481633" sldId="277"/>
            <ac:spMk id="9" creationId="{3BAC3F01-D463-4AEA-8088-C65CCE3D6644}"/>
          </ac:spMkLst>
        </pc:spChg>
        <pc:grpChg chg="add del mod">
          <ac:chgData name="Namana Maji" userId="dc0f2674-f8f9-4fcc-b8e8-c85a8502b162" providerId="ADAL" clId="{488B1AB8-F482-4DC7-AE03-F31D5DD14390}" dt="2021-06-18T11:42:29.643" v="66" actId="478"/>
          <ac:grpSpMkLst>
            <pc:docMk/>
            <pc:sldMk cId="2260481633" sldId="277"/>
            <ac:grpSpMk id="5" creationId="{7B96AF47-FFFA-458F-8074-1C81690DD97D}"/>
          </ac:grpSpMkLst>
        </pc:grpChg>
        <pc:picChg chg="del">
          <ac:chgData name="Namana Maji" userId="dc0f2674-f8f9-4fcc-b8e8-c85a8502b162" providerId="ADAL" clId="{488B1AB8-F482-4DC7-AE03-F31D5DD14390}" dt="2021-06-18T11:42:02.003" v="61" actId="478"/>
          <ac:picMkLst>
            <pc:docMk/>
            <pc:sldMk cId="2260481633" sldId="277"/>
            <ac:picMk id="4" creationId="{EE4DC920-3DAE-4C28-9FC8-B1C5FF5D8022}"/>
          </ac:picMkLst>
        </pc:picChg>
        <pc:picChg chg="del mod topLvl">
          <ac:chgData name="Namana Maji" userId="dc0f2674-f8f9-4fcc-b8e8-c85a8502b162" providerId="ADAL" clId="{488B1AB8-F482-4DC7-AE03-F31D5DD14390}" dt="2021-06-18T11:53:35.011" v="165" actId="478"/>
          <ac:picMkLst>
            <pc:docMk/>
            <pc:sldMk cId="2260481633" sldId="277"/>
            <ac:picMk id="6" creationId="{A2B39A94-9C8D-4BB3-AA93-3612FA2AEA81}"/>
          </ac:picMkLst>
        </pc:picChg>
        <pc:picChg chg="del mod topLvl">
          <ac:chgData name="Namana Maji" userId="dc0f2674-f8f9-4fcc-b8e8-c85a8502b162" providerId="ADAL" clId="{488B1AB8-F482-4DC7-AE03-F31D5DD14390}" dt="2021-06-18T11:42:29.643" v="66" actId="478"/>
          <ac:picMkLst>
            <pc:docMk/>
            <pc:sldMk cId="2260481633" sldId="277"/>
            <ac:picMk id="7" creationId="{F8EAF25C-1AFF-4D22-825F-C0766BDF5EF9}"/>
          </ac:picMkLst>
        </pc:picChg>
        <pc:picChg chg="add mod ord">
          <ac:chgData name="Namana Maji" userId="dc0f2674-f8f9-4fcc-b8e8-c85a8502b162" providerId="ADAL" clId="{488B1AB8-F482-4DC7-AE03-F31D5DD14390}" dt="2021-06-18T11:54:17.044" v="175" actId="167"/>
          <ac:picMkLst>
            <pc:docMk/>
            <pc:sldMk cId="2260481633" sldId="277"/>
            <ac:picMk id="10" creationId="{30F96A60-99BB-4673-918E-35F7FB219FD0}"/>
          </ac:picMkLst>
        </pc:picChg>
      </pc:sldChg>
      <pc:sldChg chg="del">
        <pc:chgData name="Namana Maji" userId="dc0f2674-f8f9-4fcc-b8e8-c85a8502b162" providerId="ADAL" clId="{488B1AB8-F482-4DC7-AE03-F31D5DD14390}" dt="2021-06-18T11:47:21.399" v="135" actId="47"/>
        <pc:sldMkLst>
          <pc:docMk/>
          <pc:sldMk cId="2020815695" sldId="278"/>
        </pc:sldMkLst>
      </pc:sldChg>
      <pc:sldChg chg="addSp delSp modSp new mod modTransition setBg modAnim">
        <pc:chgData name="Namana Maji" userId="dc0f2674-f8f9-4fcc-b8e8-c85a8502b162" providerId="ADAL" clId="{488B1AB8-F482-4DC7-AE03-F31D5DD14390}" dt="2021-06-18T16:38:19.441" v="721"/>
        <pc:sldMkLst>
          <pc:docMk/>
          <pc:sldMk cId="2701429562" sldId="286"/>
        </pc:sldMkLst>
        <pc:spChg chg="del">
          <ac:chgData name="Namana Maji" userId="dc0f2674-f8f9-4fcc-b8e8-c85a8502b162" providerId="ADAL" clId="{488B1AB8-F482-4DC7-AE03-F31D5DD14390}" dt="2021-06-18T12:06:46.635" v="188" actId="478"/>
          <ac:spMkLst>
            <pc:docMk/>
            <pc:sldMk cId="2701429562" sldId="286"/>
            <ac:spMk id="2" creationId="{D66D9A45-6B18-44B8-8B88-30E4EED41DEF}"/>
          </ac:spMkLst>
        </pc:spChg>
        <pc:spChg chg="del">
          <ac:chgData name="Namana Maji" userId="dc0f2674-f8f9-4fcc-b8e8-c85a8502b162" providerId="ADAL" clId="{488B1AB8-F482-4DC7-AE03-F31D5DD14390}" dt="2021-06-18T12:06:49.303" v="189" actId="478"/>
          <ac:spMkLst>
            <pc:docMk/>
            <pc:sldMk cId="2701429562" sldId="286"/>
            <ac:spMk id="3" creationId="{1719DE5F-B7AD-4E3B-8C88-DAE7CF0EC8F1}"/>
          </ac:spMkLst>
        </pc:spChg>
        <pc:spChg chg="add mod">
          <ac:chgData name="Namana Maji" userId="dc0f2674-f8f9-4fcc-b8e8-c85a8502b162" providerId="ADAL" clId="{488B1AB8-F482-4DC7-AE03-F31D5DD14390}" dt="2021-06-18T12:18:17.447" v="312" actId="2711"/>
          <ac:spMkLst>
            <pc:docMk/>
            <pc:sldMk cId="2701429562" sldId="286"/>
            <ac:spMk id="6" creationId="{5D72504D-A7E4-44A5-BEA5-C43EE88E4ACE}"/>
          </ac:spMkLst>
        </pc:spChg>
        <pc:spChg chg="add mod ord">
          <ac:chgData name="Namana Maji" userId="dc0f2674-f8f9-4fcc-b8e8-c85a8502b162" providerId="ADAL" clId="{488B1AB8-F482-4DC7-AE03-F31D5DD14390}" dt="2021-06-18T12:40:05.543" v="357" actId="166"/>
          <ac:spMkLst>
            <pc:docMk/>
            <pc:sldMk cId="2701429562" sldId="286"/>
            <ac:spMk id="8" creationId="{C8A9745F-8999-48E1-9E69-C8E0F7C1530C}"/>
          </ac:spMkLst>
        </pc:spChg>
        <pc:spChg chg="add del">
          <ac:chgData name="Namana Maji" userId="dc0f2674-f8f9-4fcc-b8e8-c85a8502b162" providerId="ADAL" clId="{488B1AB8-F482-4DC7-AE03-F31D5DD14390}" dt="2021-06-18T12:09:39.234" v="194" actId="26606"/>
          <ac:spMkLst>
            <pc:docMk/>
            <pc:sldMk cId="2701429562" sldId="286"/>
            <ac:spMk id="10" creationId="{42A4FC2C-047E-45A5-965D-8E1E3BF09BC6}"/>
          </ac:spMkLst>
        </pc:spChg>
        <pc:spChg chg="add mod">
          <ac:chgData name="Namana Maji" userId="dc0f2674-f8f9-4fcc-b8e8-c85a8502b162" providerId="ADAL" clId="{488B1AB8-F482-4DC7-AE03-F31D5DD14390}" dt="2021-06-18T12:43:54.940" v="425" actId="2711"/>
          <ac:spMkLst>
            <pc:docMk/>
            <pc:sldMk cId="2701429562" sldId="286"/>
            <ac:spMk id="11" creationId="{D1297A0C-97E9-48A0-B0E8-9C2630B0EBD8}"/>
          </ac:spMkLst>
        </pc:spChg>
        <pc:spChg chg="add mod">
          <ac:chgData name="Namana Maji" userId="dc0f2674-f8f9-4fcc-b8e8-c85a8502b162" providerId="ADAL" clId="{488B1AB8-F482-4DC7-AE03-F31D5DD14390}" dt="2021-06-18T12:46:32.891" v="462" actId="2711"/>
          <ac:spMkLst>
            <pc:docMk/>
            <pc:sldMk cId="2701429562" sldId="286"/>
            <ac:spMk id="13" creationId="{EAEDBB25-B032-4898-B282-DAA82A2F44A8}"/>
          </ac:spMkLst>
        </pc:spChg>
        <pc:spChg chg="add mod">
          <ac:chgData name="Namana Maji" userId="dc0f2674-f8f9-4fcc-b8e8-c85a8502b162" providerId="ADAL" clId="{488B1AB8-F482-4DC7-AE03-F31D5DD14390}" dt="2021-06-18T12:49:18.456" v="504" actId="20577"/>
          <ac:spMkLst>
            <pc:docMk/>
            <pc:sldMk cId="2701429562" sldId="286"/>
            <ac:spMk id="15" creationId="{EB529D2C-2209-4582-BD11-E7E8AE1B2AFA}"/>
          </ac:spMkLst>
        </pc:spChg>
        <pc:spChg chg="add mod">
          <ac:chgData name="Namana Maji" userId="dc0f2674-f8f9-4fcc-b8e8-c85a8502b162" providerId="ADAL" clId="{488B1AB8-F482-4DC7-AE03-F31D5DD14390}" dt="2021-06-18T12:50:47.346" v="567" actId="14100"/>
          <ac:spMkLst>
            <pc:docMk/>
            <pc:sldMk cId="2701429562" sldId="286"/>
            <ac:spMk id="17" creationId="{51D64C58-0CF8-40D1-A6AA-E3E5BFBD3C27}"/>
          </ac:spMkLst>
        </pc:spChg>
        <pc:spChg chg="add mod">
          <ac:chgData name="Namana Maji" userId="dc0f2674-f8f9-4fcc-b8e8-c85a8502b162" providerId="ADAL" clId="{488B1AB8-F482-4DC7-AE03-F31D5DD14390}" dt="2021-06-18T12:51:45.147" v="615" actId="2711"/>
          <ac:spMkLst>
            <pc:docMk/>
            <pc:sldMk cId="2701429562" sldId="286"/>
            <ac:spMk id="19" creationId="{44398F81-3CA6-429A-A8F3-B57D5AAAB664}"/>
          </ac:spMkLst>
        </pc:spChg>
        <pc:picChg chg="add del mod">
          <ac:chgData name="Namana Maji" userId="dc0f2674-f8f9-4fcc-b8e8-c85a8502b162" providerId="ADAL" clId="{488B1AB8-F482-4DC7-AE03-F31D5DD14390}" dt="2021-06-18T12:09:16.572" v="191"/>
          <ac:picMkLst>
            <pc:docMk/>
            <pc:sldMk cId="2701429562" sldId="286"/>
            <ac:picMk id="4" creationId="{FF7C8A6B-D5D3-4C80-81D0-7E69E87F6A2F}"/>
          </ac:picMkLst>
        </pc:picChg>
        <pc:picChg chg="add mod">
          <ac:chgData name="Namana Maji" userId="dc0f2674-f8f9-4fcc-b8e8-c85a8502b162" providerId="ADAL" clId="{488B1AB8-F482-4DC7-AE03-F31D5DD14390}" dt="2021-06-18T12:16:43.942" v="260" actId="14100"/>
          <ac:picMkLst>
            <pc:docMk/>
            <pc:sldMk cId="2701429562" sldId="286"/>
            <ac:picMk id="5" creationId="{F3944F00-CA6B-4631-BC3C-52597183C85F}"/>
          </ac:picMkLst>
        </pc:picChg>
        <pc:picChg chg="add mod">
          <ac:chgData name="Namana Maji" userId="dc0f2674-f8f9-4fcc-b8e8-c85a8502b162" providerId="ADAL" clId="{488B1AB8-F482-4DC7-AE03-F31D5DD14390}" dt="2021-06-18T12:39:11.605" v="330" actId="14100"/>
          <ac:picMkLst>
            <pc:docMk/>
            <pc:sldMk cId="2701429562" sldId="286"/>
            <ac:picMk id="7" creationId="{87BBE3CA-1867-43D6-9AD5-F8804B93B78F}"/>
          </ac:picMkLst>
        </pc:picChg>
        <pc:picChg chg="add mod">
          <ac:chgData name="Namana Maji" userId="dc0f2674-f8f9-4fcc-b8e8-c85a8502b162" providerId="ADAL" clId="{488B1AB8-F482-4DC7-AE03-F31D5DD14390}" dt="2021-06-18T12:43:11.162" v="363" actId="14100"/>
          <ac:picMkLst>
            <pc:docMk/>
            <pc:sldMk cId="2701429562" sldId="286"/>
            <ac:picMk id="9" creationId="{61EFF83F-EF6B-4956-A939-4CE7CB0604FC}"/>
          </ac:picMkLst>
        </pc:picChg>
        <pc:picChg chg="add mod">
          <ac:chgData name="Namana Maji" userId="dc0f2674-f8f9-4fcc-b8e8-c85a8502b162" providerId="ADAL" clId="{488B1AB8-F482-4DC7-AE03-F31D5DD14390}" dt="2021-06-18T12:46:03.866" v="430" actId="14100"/>
          <ac:picMkLst>
            <pc:docMk/>
            <pc:sldMk cId="2701429562" sldId="286"/>
            <ac:picMk id="12" creationId="{75139D5F-D32F-42A2-B0E1-28EA962777D3}"/>
          </ac:picMkLst>
        </pc:picChg>
        <pc:picChg chg="add mod">
          <ac:chgData name="Namana Maji" userId="dc0f2674-f8f9-4fcc-b8e8-c85a8502b162" providerId="ADAL" clId="{488B1AB8-F482-4DC7-AE03-F31D5DD14390}" dt="2021-06-18T12:47:38.739" v="467" actId="14100"/>
          <ac:picMkLst>
            <pc:docMk/>
            <pc:sldMk cId="2701429562" sldId="286"/>
            <ac:picMk id="14" creationId="{C8BAD561-2BAD-41E4-8A3E-E311EFEA0556}"/>
          </ac:picMkLst>
        </pc:picChg>
        <pc:picChg chg="add mod">
          <ac:chgData name="Namana Maji" userId="dc0f2674-f8f9-4fcc-b8e8-c85a8502b162" providerId="ADAL" clId="{488B1AB8-F482-4DC7-AE03-F31D5DD14390}" dt="2021-06-18T12:50:11.227" v="510" actId="14100"/>
          <ac:picMkLst>
            <pc:docMk/>
            <pc:sldMk cId="2701429562" sldId="286"/>
            <ac:picMk id="16" creationId="{EA22038A-5990-46B7-B5EF-65ED66C223B7}"/>
          </ac:picMkLst>
        </pc:picChg>
        <pc:picChg chg="add mod">
          <ac:chgData name="Namana Maji" userId="dc0f2674-f8f9-4fcc-b8e8-c85a8502b162" providerId="ADAL" clId="{488B1AB8-F482-4DC7-AE03-F31D5DD14390}" dt="2021-06-18T16:33:04.960" v="704" actId="1035"/>
          <ac:picMkLst>
            <pc:docMk/>
            <pc:sldMk cId="2701429562" sldId="286"/>
            <ac:picMk id="18" creationId="{1E8D6A01-A840-4590-B145-60BD21A1308A}"/>
          </ac:picMkLst>
        </pc:picChg>
      </pc:sldChg>
      <pc:sldChg chg="addSp modSp del mod">
        <pc:chgData name="Namana Maji" userId="dc0f2674-f8f9-4fcc-b8e8-c85a8502b162" providerId="ADAL" clId="{488B1AB8-F482-4DC7-AE03-F31D5DD14390}" dt="2021-06-18T11:41:54.852" v="60" actId="2696"/>
        <pc:sldMkLst>
          <pc:docMk/>
          <pc:sldMk cId="4021410953" sldId="286"/>
        </pc:sldMkLst>
        <pc:spChg chg="add mod">
          <ac:chgData name="Namana Maji" userId="dc0f2674-f8f9-4fcc-b8e8-c85a8502b162" providerId="ADAL" clId="{488B1AB8-F482-4DC7-AE03-F31D5DD14390}" dt="2021-06-18T11:39:19.285" v="48" actId="1076"/>
          <ac:spMkLst>
            <pc:docMk/>
            <pc:sldMk cId="4021410953" sldId="286"/>
            <ac:spMk id="6" creationId="{D3268D04-EDBA-4828-BE3A-2151CB28F5F0}"/>
          </ac:spMkLst>
        </pc:spChg>
        <pc:picChg chg="mod">
          <ac:chgData name="Namana Maji" userId="dc0f2674-f8f9-4fcc-b8e8-c85a8502b162" providerId="ADAL" clId="{488B1AB8-F482-4DC7-AE03-F31D5DD14390}" dt="2021-06-18T11:39:07.927" v="47" actId="1076"/>
          <ac:picMkLst>
            <pc:docMk/>
            <pc:sldMk cId="4021410953" sldId="286"/>
            <ac:picMk id="4" creationId="{3E914553-1FEF-4C3D-B9AE-7CB4960180F2}"/>
          </ac:picMkLst>
        </pc:picChg>
      </pc:sldChg>
      <pc:sldChg chg="new del">
        <pc:chgData name="Namana Maji" userId="dc0f2674-f8f9-4fcc-b8e8-c85a8502b162" providerId="ADAL" clId="{488B1AB8-F482-4DC7-AE03-F31D5DD14390}" dt="2021-06-18T15:56:49.675" v="622" actId="2696"/>
        <pc:sldMkLst>
          <pc:docMk/>
          <pc:sldMk cId="616672258" sldId="287"/>
        </pc:sldMkLst>
      </pc:sldChg>
      <pc:sldChg chg="addSp delSp modSp new del mod">
        <pc:chgData name="Namana Maji" userId="dc0f2674-f8f9-4fcc-b8e8-c85a8502b162" providerId="ADAL" clId="{488B1AB8-F482-4DC7-AE03-F31D5DD14390}" dt="2021-06-18T17:11:57.796" v="1019" actId="2696"/>
        <pc:sldMkLst>
          <pc:docMk/>
          <pc:sldMk cId="3259060245" sldId="287"/>
        </pc:sldMkLst>
        <pc:spChg chg="del">
          <ac:chgData name="Namana Maji" userId="dc0f2674-f8f9-4fcc-b8e8-c85a8502b162" providerId="ADAL" clId="{488B1AB8-F482-4DC7-AE03-F31D5DD14390}" dt="2021-06-18T16:12:19.540" v="624" actId="478"/>
          <ac:spMkLst>
            <pc:docMk/>
            <pc:sldMk cId="3259060245" sldId="287"/>
            <ac:spMk id="2" creationId="{8874493A-4814-440D-B2A9-9F1DE3F0731E}"/>
          </ac:spMkLst>
        </pc:spChg>
        <pc:spChg chg="del">
          <ac:chgData name="Namana Maji" userId="dc0f2674-f8f9-4fcc-b8e8-c85a8502b162" providerId="ADAL" clId="{488B1AB8-F482-4DC7-AE03-F31D5DD14390}" dt="2021-06-18T16:12:21.494" v="625" actId="478"/>
          <ac:spMkLst>
            <pc:docMk/>
            <pc:sldMk cId="3259060245" sldId="287"/>
            <ac:spMk id="3" creationId="{BDA5582E-6169-411C-88EC-5A5FEA9BBE81}"/>
          </ac:spMkLst>
        </pc:spChg>
        <pc:spChg chg="add del mod">
          <ac:chgData name="Namana Maji" userId="dc0f2674-f8f9-4fcc-b8e8-c85a8502b162" providerId="ADAL" clId="{488B1AB8-F482-4DC7-AE03-F31D5DD14390}" dt="2021-06-18T16:12:57.492" v="629" actId="11529"/>
          <ac:spMkLst>
            <pc:docMk/>
            <pc:sldMk cId="3259060245" sldId="287"/>
            <ac:spMk id="4" creationId="{2C45CBA9-DEB9-4C92-80D7-7ACBF0F5E8B7}"/>
          </ac:spMkLst>
        </pc:spChg>
        <pc:spChg chg="add mod">
          <ac:chgData name="Namana Maji" userId="dc0f2674-f8f9-4fcc-b8e8-c85a8502b162" providerId="ADAL" clId="{488B1AB8-F482-4DC7-AE03-F31D5DD14390}" dt="2021-06-18T16:55:57.970" v="813" actId="20577"/>
          <ac:spMkLst>
            <pc:docMk/>
            <pc:sldMk cId="3259060245" sldId="287"/>
            <ac:spMk id="7" creationId="{C2584D6D-23B6-4A52-B018-2162B094AB1B}"/>
          </ac:spMkLst>
        </pc:spChg>
        <pc:cxnChg chg="add del mod">
          <ac:chgData name="Namana Maji" userId="dc0f2674-f8f9-4fcc-b8e8-c85a8502b162" providerId="ADAL" clId="{488B1AB8-F482-4DC7-AE03-F31D5DD14390}" dt="2021-06-18T16:40:55.212" v="734" actId="478"/>
          <ac:cxnSpMkLst>
            <pc:docMk/>
            <pc:sldMk cId="3259060245" sldId="287"/>
            <ac:cxnSpMk id="6" creationId="{A84B0A81-2C4F-4617-AC69-0F76F3A2F639}"/>
          </ac:cxnSpMkLst>
        </pc:cxnChg>
        <pc:cxnChg chg="add mod">
          <ac:chgData name="Namana Maji" userId="dc0f2674-f8f9-4fcc-b8e8-c85a8502b162" providerId="ADAL" clId="{488B1AB8-F482-4DC7-AE03-F31D5DD14390}" dt="2021-06-18T16:53:58.070" v="795" actId="688"/>
          <ac:cxnSpMkLst>
            <pc:docMk/>
            <pc:sldMk cId="3259060245" sldId="287"/>
            <ac:cxnSpMk id="9" creationId="{BFEE9077-11FD-4CF6-8B23-BAF4E86ADA10}"/>
          </ac:cxnSpMkLst>
        </pc:cxnChg>
      </pc:sldChg>
      <pc:sldChg chg="addSp delSp modSp new mod modTransition">
        <pc:chgData name="Namana Maji" userId="dc0f2674-f8f9-4fcc-b8e8-c85a8502b162" providerId="ADAL" clId="{488B1AB8-F482-4DC7-AE03-F31D5DD14390}" dt="2021-06-18T16:39:58.879" v="728" actId="1076"/>
        <pc:sldMkLst>
          <pc:docMk/>
          <pc:sldMk cId="1084012491" sldId="288"/>
        </pc:sldMkLst>
        <pc:spChg chg="del">
          <ac:chgData name="Namana Maji" userId="dc0f2674-f8f9-4fcc-b8e8-c85a8502b162" providerId="ADAL" clId="{488B1AB8-F482-4DC7-AE03-F31D5DD14390}" dt="2021-06-18T16:25:29.955" v="655" actId="478"/>
          <ac:spMkLst>
            <pc:docMk/>
            <pc:sldMk cId="1084012491" sldId="288"/>
            <ac:spMk id="2" creationId="{05FEDB78-124B-4A9F-AB94-0C838C92FBF9}"/>
          </ac:spMkLst>
        </pc:spChg>
        <pc:spChg chg="del">
          <ac:chgData name="Namana Maji" userId="dc0f2674-f8f9-4fcc-b8e8-c85a8502b162" providerId="ADAL" clId="{488B1AB8-F482-4DC7-AE03-F31D5DD14390}" dt="2021-06-18T16:25:30.960" v="656" actId="478"/>
          <ac:spMkLst>
            <pc:docMk/>
            <pc:sldMk cId="1084012491" sldId="288"/>
            <ac:spMk id="3" creationId="{66B94261-C920-4C48-BED0-34DE01A7E336}"/>
          </ac:spMkLst>
        </pc:spChg>
        <pc:spChg chg="add mod">
          <ac:chgData name="Namana Maji" userId="dc0f2674-f8f9-4fcc-b8e8-c85a8502b162" providerId="ADAL" clId="{488B1AB8-F482-4DC7-AE03-F31D5DD14390}" dt="2021-06-18T16:39:29.737" v="722" actId="1076"/>
          <ac:spMkLst>
            <pc:docMk/>
            <pc:sldMk cId="1084012491" sldId="288"/>
            <ac:spMk id="4" creationId="{3D9D2759-8C73-41CF-8F3C-2F53838AB0AD}"/>
          </ac:spMkLst>
        </pc:spChg>
        <pc:spChg chg="add mod">
          <ac:chgData name="Namana Maji" userId="dc0f2674-f8f9-4fcc-b8e8-c85a8502b162" providerId="ADAL" clId="{488B1AB8-F482-4DC7-AE03-F31D5DD14390}" dt="2021-06-18T16:28:59.277" v="674" actId="207"/>
          <ac:spMkLst>
            <pc:docMk/>
            <pc:sldMk cId="1084012491" sldId="288"/>
            <ac:spMk id="5" creationId="{55ED0D72-8D91-4C73-B17E-83F40F8C97B4}"/>
          </ac:spMkLst>
        </pc:spChg>
        <pc:spChg chg="add mod">
          <ac:chgData name="Namana Maji" userId="dc0f2674-f8f9-4fcc-b8e8-c85a8502b162" providerId="ADAL" clId="{488B1AB8-F482-4DC7-AE03-F31D5DD14390}" dt="2021-06-18T16:29:13.990" v="675"/>
          <ac:spMkLst>
            <pc:docMk/>
            <pc:sldMk cId="1084012491" sldId="288"/>
            <ac:spMk id="6" creationId="{6BD51AFD-6B6E-433C-9C28-A6CB79B5FEE4}"/>
          </ac:spMkLst>
        </pc:spChg>
        <pc:spChg chg="add mod">
          <ac:chgData name="Namana Maji" userId="dc0f2674-f8f9-4fcc-b8e8-c85a8502b162" providerId="ADAL" clId="{488B1AB8-F482-4DC7-AE03-F31D5DD14390}" dt="2021-06-18T16:29:13.990" v="675"/>
          <ac:spMkLst>
            <pc:docMk/>
            <pc:sldMk cId="1084012491" sldId="288"/>
            <ac:spMk id="7" creationId="{403A0EAF-D5E8-414D-B212-079F4563A096}"/>
          </ac:spMkLst>
        </pc:spChg>
        <pc:spChg chg="add mod">
          <ac:chgData name="Namana Maji" userId="dc0f2674-f8f9-4fcc-b8e8-c85a8502b162" providerId="ADAL" clId="{488B1AB8-F482-4DC7-AE03-F31D5DD14390}" dt="2021-06-18T16:29:13.990" v="675"/>
          <ac:spMkLst>
            <pc:docMk/>
            <pc:sldMk cId="1084012491" sldId="288"/>
            <ac:spMk id="8" creationId="{A2F34BC4-B2C2-4DC6-9165-533DDAD6AE99}"/>
          </ac:spMkLst>
        </pc:spChg>
        <pc:spChg chg="add mod">
          <ac:chgData name="Namana Maji" userId="dc0f2674-f8f9-4fcc-b8e8-c85a8502b162" providerId="ADAL" clId="{488B1AB8-F482-4DC7-AE03-F31D5DD14390}" dt="2021-06-18T16:39:33.285" v="723" actId="1076"/>
          <ac:spMkLst>
            <pc:docMk/>
            <pc:sldMk cId="1084012491" sldId="288"/>
            <ac:spMk id="9" creationId="{BE569E4B-A797-4417-BF11-91D972F86660}"/>
          </ac:spMkLst>
        </pc:spChg>
        <pc:graphicFrameChg chg="add mod">
          <ac:chgData name="Namana Maji" userId="dc0f2674-f8f9-4fcc-b8e8-c85a8502b162" providerId="ADAL" clId="{488B1AB8-F482-4DC7-AE03-F31D5DD14390}" dt="2021-06-18T16:29:47.824" v="679" actId="208"/>
          <ac:graphicFrameMkLst>
            <pc:docMk/>
            <pc:sldMk cId="1084012491" sldId="288"/>
            <ac:graphicFrameMk id="10" creationId="{81607283-8523-41DD-B869-04D0A6D12AE2}"/>
          </ac:graphicFrameMkLst>
        </pc:graphicFrameChg>
        <pc:picChg chg="add mod">
          <ac:chgData name="Namana Maji" userId="dc0f2674-f8f9-4fcc-b8e8-c85a8502b162" providerId="ADAL" clId="{488B1AB8-F482-4DC7-AE03-F31D5DD14390}" dt="2021-06-18T16:39:58.879" v="728" actId="1076"/>
          <ac:picMkLst>
            <pc:docMk/>
            <pc:sldMk cId="1084012491" sldId="288"/>
            <ac:picMk id="11" creationId="{1589B12D-B025-4102-897C-2E94C3643DCE}"/>
          </ac:picMkLst>
        </pc:picChg>
        <pc:picChg chg="add mod">
          <ac:chgData name="Namana Maji" userId="dc0f2674-f8f9-4fcc-b8e8-c85a8502b162" providerId="ADAL" clId="{488B1AB8-F482-4DC7-AE03-F31D5DD14390}" dt="2021-06-18T16:39:47.687" v="726" actId="1076"/>
          <ac:picMkLst>
            <pc:docMk/>
            <pc:sldMk cId="1084012491" sldId="288"/>
            <ac:picMk id="12" creationId="{E6105259-2074-4628-9CAE-1DCFCE238E1A}"/>
          </ac:picMkLst>
        </pc:picChg>
        <pc:picChg chg="add mod">
          <ac:chgData name="Namana Maji" userId="dc0f2674-f8f9-4fcc-b8e8-c85a8502b162" providerId="ADAL" clId="{488B1AB8-F482-4DC7-AE03-F31D5DD14390}" dt="2021-06-18T16:39:51.651" v="727" actId="1076"/>
          <ac:picMkLst>
            <pc:docMk/>
            <pc:sldMk cId="1084012491" sldId="288"/>
            <ac:picMk id="13" creationId="{01AE1286-9EB6-4A3C-905D-FD946513514C}"/>
          </ac:picMkLst>
        </pc:picChg>
        <pc:picChg chg="add mod">
          <ac:chgData name="Namana Maji" userId="dc0f2674-f8f9-4fcc-b8e8-c85a8502b162" providerId="ADAL" clId="{488B1AB8-F482-4DC7-AE03-F31D5DD14390}" dt="2021-06-18T16:31:12.246" v="687" actId="1076"/>
          <ac:picMkLst>
            <pc:docMk/>
            <pc:sldMk cId="1084012491" sldId="288"/>
            <ac:picMk id="14" creationId="{946AAAAF-5C8A-4719-9867-66424ED0242C}"/>
          </ac:picMkLst>
        </pc:picChg>
        <pc:cxnChg chg="add del mod">
          <ac:chgData name="Namana Maji" userId="dc0f2674-f8f9-4fcc-b8e8-c85a8502b162" providerId="ADAL" clId="{488B1AB8-F482-4DC7-AE03-F31D5DD14390}" dt="2021-06-18T16:31:16.446" v="688" actId="478"/>
          <ac:cxnSpMkLst>
            <pc:docMk/>
            <pc:sldMk cId="1084012491" sldId="288"/>
            <ac:cxnSpMk id="16" creationId="{555A0422-80F9-438C-884B-E000027D9777}"/>
          </ac:cxnSpMkLst>
        </pc:cxnChg>
      </pc:sldChg>
      <pc:sldChg chg="addSp delSp new del mod">
        <pc:chgData name="Namana Maji" userId="dc0f2674-f8f9-4fcc-b8e8-c85a8502b162" providerId="ADAL" clId="{488B1AB8-F482-4DC7-AE03-F31D5DD14390}" dt="2021-06-18T16:17:07.629" v="640" actId="680"/>
        <pc:sldMkLst>
          <pc:docMk/>
          <pc:sldMk cId="3271491249" sldId="288"/>
        </pc:sldMkLst>
        <pc:spChg chg="add del">
          <ac:chgData name="Namana Maji" userId="dc0f2674-f8f9-4fcc-b8e8-c85a8502b162" providerId="ADAL" clId="{488B1AB8-F482-4DC7-AE03-F31D5DD14390}" dt="2021-06-18T16:17:07.160" v="639" actId="478"/>
          <ac:spMkLst>
            <pc:docMk/>
            <pc:sldMk cId="3271491249" sldId="288"/>
            <ac:spMk id="2" creationId="{065AB016-52A7-4FF6-AA70-06672D00D796}"/>
          </ac:spMkLst>
        </pc:spChg>
        <pc:spChg chg="add del">
          <ac:chgData name="Namana Maji" userId="dc0f2674-f8f9-4fcc-b8e8-c85a8502b162" providerId="ADAL" clId="{488B1AB8-F482-4DC7-AE03-F31D5DD14390}" dt="2021-06-18T16:17:06.269" v="638" actId="478"/>
          <ac:spMkLst>
            <pc:docMk/>
            <pc:sldMk cId="3271491249" sldId="288"/>
            <ac:spMk id="3" creationId="{2A92A418-1246-4FE2-9D85-0D52C6AB2048}"/>
          </ac:spMkLst>
        </pc:spChg>
      </pc:sldChg>
      <pc:sldChg chg="addSp delSp modSp new mod">
        <pc:chgData name="Namana Maji" userId="dc0f2674-f8f9-4fcc-b8e8-c85a8502b162" providerId="ADAL" clId="{488B1AB8-F482-4DC7-AE03-F31D5DD14390}" dt="2021-06-18T17:18:48.417" v="1049" actId="14100"/>
        <pc:sldMkLst>
          <pc:docMk/>
          <pc:sldMk cId="1700221988" sldId="289"/>
        </pc:sldMkLst>
        <pc:spChg chg="del">
          <ac:chgData name="Namana Maji" userId="dc0f2674-f8f9-4fcc-b8e8-c85a8502b162" providerId="ADAL" clId="{488B1AB8-F482-4DC7-AE03-F31D5DD14390}" dt="2021-06-18T16:56:23.857" v="816" actId="478"/>
          <ac:spMkLst>
            <pc:docMk/>
            <pc:sldMk cId="1700221988" sldId="289"/>
            <ac:spMk id="2" creationId="{0360140A-8A03-46E2-A72B-1538ABED8563}"/>
          </ac:spMkLst>
        </pc:spChg>
        <pc:spChg chg="del">
          <ac:chgData name="Namana Maji" userId="dc0f2674-f8f9-4fcc-b8e8-c85a8502b162" providerId="ADAL" clId="{488B1AB8-F482-4DC7-AE03-F31D5DD14390}" dt="2021-06-18T16:56:22.682" v="815" actId="478"/>
          <ac:spMkLst>
            <pc:docMk/>
            <pc:sldMk cId="1700221988" sldId="289"/>
            <ac:spMk id="3" creationId="{AD6DD5BE-855B-4D69-916A-CF285538410D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4" creationId="{EFA6E4A0-C606-4236-9D7D-6D14259321CA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5" creationId="{A5312DA1-968A-491B-8EF9-98119A48BA0D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13" creationId="{7440DC3E-0F09-4792-8ED6-9D8AB2C4E6CA}"/>
          </ac:spMkLst>
        </pc:spChg>
        <pc:spChg chg="add mod">
          <ac:chgData name="Namana Maji" userId="dc0f2674-f8f9-4fcc-b8e8-c85a8502b162" providerId="ADAL" clId="{488B1AB8-F482-4DC7-AE03-F31D5DD14390}" dt="2021-06-18T17:01:43.936" v="859" actId="164"/>
          <ac:spMkLst>
            <pc:docMk/>
            <pc:sldMk cId="1700221988" sldId="289"/>
            <ac:spMk id="14" creationId="{2EE9E969-BEF0-4779-9D3F-A78AB757BCB7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17" creationId="{F47284F1-6BE7-4D03-BE89-2BE4E21F9BC2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18" creationId="{F087FC09-DDB3-4FB5-9F82-D312D882D54A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19" creationId="{74680E74-15C2-4107-B16B-2FC773B23921}"/>
          </ac:spMkLst>
        </pc:spChg>
        <pc:spChg chg="mod">
          <ac:chgData name="Namana Maji" userId="dc0f2674-f8f9-4fcc-b8e8-c85a8502b162" providerId="ADAL" clId="{488B1AB8-F482-4DC7-AE03-F31D5DD14390}" dt="2021-06-18T17:01:45.799" v="860"/>
          <ac:spMkLst>
            <pc:docMk/>
            <pc:sldMk cId="1700221988" sldId="289"/>
            <ac:spMk id="20" creationId="{CD6378B4-A3EC-4E7D-A6F7-858A6F936C8D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2" creationId="{ED7CAD63-CAFC-4065-834C-78E2066A531C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3" creationId="{1A6B21D1-BE2B-4309-864B-1AB875665898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4" creationId="{60D0D0C3-0D61-48C2-A452-C77A216AC33B}"/>
          </ac:spMkLst>
        </pc:spChg>
        <pc:spChg chg="mod">
          <ac:chgData name="Namana Maji" userId="dc0f2674-f8f9-4fcc-b8e8-c85a8502b162" providerId="ADAL" clId="{488B1AB8-F482-4DC7-AE03-F31D5DD14390}" dt="2021-06-18T17:01:56.271" v="862"/>
          <ac:spMkLst>
            <pc:docMk/>
            <pc:sldMk cId="1700221988" sldId="289"/>
            <ac:spMk id="25" creationId="{30B728EC-84B5-40E5-B1F8-96001C1C1E74}"/>
          </ac:spMkLst>
        </pc:spChg>
        <pc:spChg chg="add del mod">
          <ac:chgData name="Namana Maji" userId="dc0f2674-f8f9-4fcc-b8e8-c85a8502b162" providerId="ADAL" clId="{488B1AB8-F482-4DC7-AE03-F31D5DD14390}" dt="2021-06-18T17:08:32.827" v="914"/>
          <ac:spMkLst>
            <pc:docMk/>
            <pc:sldMk cId="1700221988" sldId="289"/>
            <ac:spMk id="34" creationId="{9A965D0C-035A-4D4F-B6CC-9141A8EE0ED2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5" creationId="{39D924D6-0F12-469A-8AF2-0F9FB46053E7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6" creationId="{A5E44D36-851F-4C68-B228-744E7EE2AB29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7" creationId="{FDBF3F14-A9F7-49CF-94EB-6DB698400299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8" creationId="{C40E0C77-F9AF-4E34-A3FE-3E5CC5FA0D20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39" creationId="{C43A4712-9B15-4822-85FC-D67A6F0BE88E}"/>
          </ac:spMkLst>
        </pc:spChg>
        <pc:spChg chg="add mo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40" creationId="{AC8674D6-58BC-4F0A-8BD3-39676D14F625}"/>
          </ac:spMkLst>
        </pc:spChg>
        <pc:spChg chg="add mod">
          <ac:chgData name="Namana Maji" userId="dc0f2674-f8f9-4fcc-b8e8-c85a8502b162" providerId="ADAL" clId="{488B1AB8-F482-4DC7-AE03-F31D5DD14390}" dt="2021-06-18T17:18:48.417" v="1049" actId="14100"/>
          <ac:spMkLst>
            <pc:docMk/>
            <pc:sldMk cId="1700221988" sldId="289"/>
            <ac:spMk id="41" creationId="{C11BC3CA-6E1F-4154-98B4-761BF2ABBDE6}"/>
          </ac:spMkLst>
        </pc:spChg>
        <pc:spChg chg="add mod ord">
          <ac:chgData name="Namana Maji" userId="dc0f2674-f8f9-4fcc-b8e8-c85a8502b162" providerId="ADAL" clId="{488B1AB8-F482-4DC7-AE03-F31D5DD14390}" dt="2021-06-18T17:18:40.398" v="1048" actId="1037"/>
          <ac:spMkLst>
            <pc:docMk/>
            <pc:sldMk cId="1700221988" sldId="289"/>
            <ac:spMk id="42" creationId="{99C8AD9E-9545-422A-8B7F-EFEBBBE95C30}"/>
          </ac:spMkLst>
        </pc:spChg>
        <pc:grpChg chg="add mod">
          <ac:chgData name="Namana Maji" userId="dc0f2674-f8f9-4fcc-b8e8-c85a8502b162" providerId="ADAL" clId="{488B1AB8-F482-4DC7-AE03-F31D5DD14390}" dt="2021-06-18T17:18:40.398" v="1048" actId="1037"/>
          <ac:grpSpMkLst>
            <pc:docMk/>
            <pc:sldMk cId="1700221988" sldId="289"/>
            <ac:grpSpMk id="15" creationId="{673F4DCA-1434-4FB1-970E-430103495B40}"/>
          </ac:grpSpMkLst>
        </pc:grpChg>
        <pc:grpChg chg="add mod">
          <ac:chgData name="Namana Maji" userId="dc0f2674-f8f9-4fcc-b8e8-c85a8502b162" providerId="ADAL" clId="{488B1AB8-F482-4DC7-AE03-F31D5DD14390}" dt="2021-06-18T17:18:40.398" v="1048" actId="1037"/>
          <ac:grpSpMkLst>
            <pc:docMk/>
            <pc:sldMk cId="1700221988" sldId="289"/>
            <ac:grpSpMk id="16" creationId="{66DC4043-5195-4E80-9403-38F80AA0ECC6}"/>
          </ac:grpSpMkLst>
        </pc:grpChg>
        <pc:grpChg chg="add mod">
          <ac:chgData name="Namana Maji" userId="dc0f2674-f8f9-4fcc-b8e8-c85a8502b162" providerId="ADAL" clId="{488B1AB8-F482-4DC7-AE03-F31D5DD14390}" dt="2021-06-18T17:18:40.398" v="1048" actId="1037"/>
          <ac:grpSpMkLst>
            <pc:docMk/>
            <pc:sldMk cId="1700221988" sldId="289"/>
            <ac:grpSpMk id="21" creationId="{5D0F04CD-2C1E-42D3-81D2-0C77591564BF}"/>
          </ac:grpSpMkLst>
        </pc:grp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27" creationId="{C38C31F1-2CEC-407D-90C4-6831DC5C969F}"/>
          </ac:picMkLst>
        </pc:picChg>
        <pc:picChg chg="add del mod">
          <ac:chgData name="Namana Maji" userId="dc0f2674-f8f9-4fcc-b8e8-c85a8502b162" providerId="ADAL" clId="{488B1AB8-F482-4DC7-AE03-F31D5DD14390}" dt="2021-06-18T17:06:58.673" v="901" actId="478"/>
          <ac:picMkLst>
            <pc:docMk/>
            <pc:sldMk cId="1700221988" sldId="289"/>
            <ac:picMk id="28" creationId="{DD63B1E2-6FFC-4914-8920-C6BAABEDD00A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29" creationId="{C9EA0AA6-F71E-4D59-9316-483046F6894A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0" creationId="{2D5D889E-F9D9-4CFB-8F64-3126F37D7FE4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1" creationId="{4BFB8E16-0F97-4676-9952-5418AC5E8C2C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2" creationId="{9125DA6B-5669-4E95-80FD-663A2C786E73}"/>
          </ac:picMkLst>
        </pc:picChg>
        <pc:picChg chg="add mod">
          <ac:chgData name="Namana Maji" userId="dc0f2674-f8f9-4fcc-b8e8-c85a8502b162" providerId="ADAL" clId="{488B1AB8-F482-4DC7-AE03-F31D5DD14390}" dt="2021-06-18T17:18:40.398" v="1048" actId="1037"/>
          <ac:picMkLst>
            <pc:docMk/>
            <pc:sldMk cId="1700221988" sldId="289"/>
            <ac:picMk id="33" creationId="{35A8552E-A583-40A0-B8F1-5EE76EC99C80}"/>
          </ac:picMkLst>
        </pc:picChg>
        <pc:cxnChg chg="add del mod">
          <ac:chgData name="Namana Maji" userId="dc0f2674-f8f9-4fcc-b8e8-c85a8502b162" providerId="ADAL" clId="{488B1AB8-F482-4DC7-AE03-F31D5DD14390}" dt="2021-06-18T16:59:17.841" v="833" actId="478"/>
          <ac:cxnSpMkLst>
            <pc:docMk/>
            <pc:sldMk cId="1700221988" sldId="289"/>
            <ac:cxnSpMk id="7" creationId="{26472E36-1752-4AA8-AD22-CABF989AD146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7390895302462"/>
          <c:y val="8.7795733202781431E-2"/>
          <c:w val="0.38683420612005937"/>
          <c:h val="0.9122042667972185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E9-4EF7-BBDC-995F530A52F9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E9-4EF7-BBDC-995F530A52F9}"/>
              </c:ext>
            </c:extLst>
          </c:dPt>
          <c:dPt>
            <c:idx val="2"/>
            <c:bubble3D val="0"/>
            <c:spPr>
              <a:solidFill>
                <a:srgbClr val="FF66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E9-4EF7-BBDC-995F530A52F9}"/>
              </c:ext>
            </c:extLst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7E9-4EF7-BBDC-995F530A52F9}"/>
              </c:ext>
            </c:extLst>
          </c:dPt>
          <c:dPt>
            <c:idx val="4"/>
            <c:bubble3D val="0"/>
            <c:spPr>
              <a:solidFill>
                <a:srgbClr val="66003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E9-4EF7-BBDC-995F530A52F9}"/>
              </c:ext>
            </c:extLst>
          </c:dPt>
          <c:dPt>
            <c:idx val="5"/>
            <c:bubble3D val="0"/>
            <c:spPr>
              <a:solidFill>
                <a:srgbClr val="8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E9-4EF7-BBDC-995F530A52F9}"/>
              </c:ext>
            </c:extLst>
          </c:dPt>
          <c:dPt>
            <c:idx val="6"/>
            <c:bubble3D val="0"/>
            <c:explosion val="6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AEF6-4ADC-BD2F-500F1FC12A25}"/>
              </c:ext>
            </c:extLst>
          </c:dPt>
          <c:cat>
            <c:strRef>
              <c:f>Sheet1!$A$2:$A$8</c:f>
              <c:strCache>
                <c:ptCount val="7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E9-4EF7-BBDC-995F530A52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63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53BC9-8D46-4E7A-A66B-C2EB348C4FB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F82766-6B50-46BB-B62C-52B1437F34E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Indicator of pollution level in the area.</a:t>
          </a:r>
        </a:p>
      </dgm:t>
    </dgm:pt>
    <dgm:pt modelId="{17E14BB1-B963-4C00-B16E-33018F351632}" type="parTrans" cxnId="{80668B66-D397-4F7E-A2DC-DBCB5E1B9D99}">
      <dgm:prSet/>
      <dgm:spPr/>
      <dgm:t>
        <a:bodyPr/>
        <a:lstStyle/>
        <a:p>
          <a:endParaRPr lang="en-US"/>
        </a:p>
      </dgm:t>
    </dgm:pt>
    <dgm:pt modelId="{E2AE4E61-DD86-41A3-9812-E7C6C9AB3EA7}" type="sibTrans" cxnId="{80668B66-D397-4F7E-A2DC-DBCB5E1B9D99}">
      <dgm:prSet/>
      <dgm:spPr/>
      <dgm:t>
        <a:bodyPr/>
        <a:lstStyle/>
        <a:p>
          <a:endParaRPr lang="en-US"/>
        </a:p>
      </dgm:t>
    </dgm:pt>
    <dgm:pt modelId="{8E985F0E-A34A-4A62-B04A-0073D9AFAE6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Gauge from 0 to 500</a:t>
          </a:r>
        </a:p>
      </dgm:t>
    </dgm:pt>
    <dgm:pt modelId="{A5DCCF55-B58D-40FF-A4DF-A5B4DF3F9F25}" type="parTrans" cxnId="{DB0C4E49-AF84-46E6-9372-6780EC034012}">
      <dgm:prSet/>
      <dgm:spPr/>
      <dgm:t>
        <a:bodyPr/>
        <a:lstStyle/>
        <a:p>
          <a:endParaRPr lang="en-US"/>
        </a:p>
      </dgm:t>
    </dgm:pt>
    <dgm:pt modelId="{1117DDFA-1DDB-4E1A-87CB-3703B421DE6E}" type="sibTrans" cxnId="{DB0C4E49-AF84-46E6-9372-6780EC034012}">
      <dgm:prSet/>
      <dgm:spPr/>
      <dgm:t>
        <a:bodyPr/>
        <a:lstStyle/>
        <a:p>
          <a:endParaRPr lang="en-US"/>
        </a:p>
      </dgm:t>
    </dgm:pt>
    <dgm:pt modelId="{FD6EBA53-1CC0-4D5B-96D7-33E7EA50FCDB}">
      <dgm:prSet phldrT="[Text]"/>
      <dgm:spPr>
        <a:solidFill>
          <a:srgbClr val="EB4FBE"/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6 categories based on level of health concern</a:t>
          </a:r>
        </a:p>
      </dgm:t>
    </dgm:pt>
    <dgm:pt modelId="{C6F75700-A197-4274-A2FA-9106115F4D28}" type="parTrans" cxnId="{5DC27A05-B0EC-4195-AEFC-B447634781DB}">
      <dgm:prSet/>
      <dgm:spPr/>
      <dgm:t>
        <a:bodyPr/>
        <a:lstStyle/>
        <a:p>
          <a:endParaRPr lang="en-US"/>
        </a:p>
      </dgm:t>
    </dgm:pt>
    <dgm:pt modelId="{E878E6FB-4700-4208-9A01-E3CEA7C515D7}" type="sibTrans" cxnId="{5DC27A05-B0EC-4195-AEFC-B447634781DB}">
      <dgm:prSet/>
      <dgm:spPr/>
      <dgm:t>
        <a:bodyPr/>
        <a:lstStyle/>
        <a:p>
          <a:endParaRPr lang="en-US"/>
        </a:p>
      </dgm:t>
    </dgm:pt>
    <dgm:pt modelId="{DBBE3EF7-1762-4FC0-A575-FEF3342686A6}">
      <dgm:prSet/>
      <dgm:spPr/>
      <dgm:t>
        <a:bodyPr/>
        <a:lstStyle/>
        <a:p>
          <a:r>
            <a:rPr lang="en-US" dirty="0"/>
            <a:t>Public health risk increases as AQI increases</a:t>
          </a:r>
        </a:p>
      </dgm:t>
    </dgm:pt>
    <dgm:pt modelId="{B6808544-9410-4752-A00C-104B539886FF}" type="parTrans" cxnId="{8AD9954F-BB70-4CE4-B791-4EE0A7593C90}">
      <dgm:prSet/>
      <dgm:spPr/>
      <dgm:t>
        <a:bodyPr/>
        <a:lstStyle/>
        <a:p>
          <a:endParaRPr lang="en-US"/>
        </a:p>
      </dgm:t>
    </dgm:pt>
    <dgm:pt modelId="{1CF1289A-86F4-4A47-97F8-22D2469BE578}" type="sibTrans" cxnId="{8AD9954F-BB70-4CE4-B791-4EE0A7593C90}">
      <dgm:prSet/>
      <dgm:spPr/>
      <dgm:t>
        <a:bodyPr/>
        <a:lstStyle/>
        <a:p>
          <a:endParaRPr lang="en-US"/>
        </a:p>
      </dgm:t>
    </dgm:pt>
    <dgm:pt modelId="{16A64242-BF5A-4A3F-AC00-D3A93825F977}">
      <dgm:prSet/>
      <dgm:spPr/>
      <dgm:t>
        <a:bodyPr/>
        <a:lstStyle/>
        <a:p>
          <a:r>
            <a:rPr lang="en-US" dirty="0"/>
            <a:t>In India, eight common pollutants used for AQI</a:t>
          </a:r>
        </a:p>
      </dgm:t>
    </dgm:pt>
    <dgm:pt modelId="{D08ADCF8-AE8B-4CEB-8A60-880586C3BFC9}" type="parTrans" cxnId="{BA509E62-E263-491B-98BC-C9743A00D95F}">
      <dgm:prSet/>
      <dgm:spPr/>
      <dgm:t>
        <a:bodyPr/>
        <a:lstStyle/>
        <a:p>
          <a:endParaRPr lang="en-US"/>
        </a:p>
      </dgm:t>
    </dgm:pt>
    <dgm:pt modelId="{9310CC7F-91E8-4785-8369-95539B37DCF7}" type="sibTrans" cxnId="{BA509E62-E263-491B-98BC-C9743A00D95F}">
      <dgm:prSet/>
      <dgm:spPr/>
      <dgm:t>
        <a:bodyPr/>
        <a:lstStyle/>
        <a:p>
          <a:endParaRPr lang="en-US"/>
        </a:p>
      </dgm:t>
    </dgm:pt>
    <dgm:pt modelId="{7F5BE0F6-C0A4-4286-BBD6-AB72BB2C9DEC}" type="pres">
      <dgm:prSet presAssocID="{70753BC9-8D46-4E7A-A66B-C2EB348C4FB5}" presName="Name0" presStyleCnt="0">
        <dgm:presLayoutVars>
          <dgm:chMax val="7"/>
          <dgm:chPref val="7"/>
          <dgm:dir/>
        </dgm:presLayoutVars>
      </dgm:prSet>
      <dgm:spPr/>
    </dgm:pt>
    <dgm:pt modelId="{F001894D-F781-48D5-8ECB-B3B52E0FB2B6}" type="pres">
      <dgm:prSet presAssocID="{70753BC9-8D46-4E7A-A66B-C2EB348C4FB5}" presName="Name1" presStyleCnt="0"/>
      <dgm:spPr/>
    </dgm:pt>
    <dgm:pt modelId="{36A50677-011C-4C9B-ACCD-6CB5D2655A76}" type="pres">
      <dgm:prSet presAssocID="{70753BC9-8D46-4E7A-A66B-C2EB348C4FB5}" presName="cycle" presStyleCnt="0"/>
      <dgm:spPr/>
    </dgm:pt>
    <dgm:pt modelId="{48A4B31E-14A3-4FF9-8EAC-8978A494A66A}" type="pres">
      <dgm:prSet presAssocID="{70753BC9-8D46-4E7A-A66B-C2EB348C4FB5}" presName="srcNode" presStyleLbl="node1" presStyleIdx="0" presStyleCnt="5"/>
      <dgm:spPr/>
    </dgm:pt>
    <dgm:pt modelId="{5B2D0F97-10E6-4FFC-8B70-9EBACB7EE454}" type="pres">
      <dgm:prSet presAssocID="{70753BC9-8D46-4E7A-A66B-C2EB348C4FB5}" presName="conn" presStyleLbl="parChTrans1D2" presStyleIdx="0" presStyleCnt="1"/>
      <dgm:spPr/>
    </dgm:pt>
    <dgm:pt modelId="{4DFE8980-E19E-4ED0-824C-6E154A351F25}" type="pres">
      <dgm:prSet presAssocID="{70753BC9-8D46-4E7A-A66B-C2EB348C4FB5}" presName="extraNode" presStyleLbl="node1" presStyleIdx="0" presStyleCnt="5"/>
      <dgm:spPr/>
    </dgm:pt>
    <dgm:pt modelId="{06CF72B6-96CA-43BB-A381-C245E97D38BC}" type="pres">
      <dgm:prSet presAssocID="{70753BC9-8D46-4E7A-A66B-C2EB348C4FB5}" presName="dstNode" presStyleLbl="node1" presStyleIdx="0" presStyleCnt="5"/>
      <dgm:spPr/>
    </dgm:pt>
    <dgm:pt modelId="{11952CA6-99A3-44D4-BB6E-7A5E132F208B}" type="pres">
      <dgm:prSet presAssocID="{FBF82766-6B50-46BB-B62C-52B1437F34EA}" presName="text_1" presStyleLbl="node1" presStyleIdx="0" presStyleCnt="5">
        <dgm:presLayoutVars>
          <dgm:bulletEnabled val="1"/>
        </dgm:presLayoutVars>
      </dgm:prSet>
      <dgm:spPr/>
    </dgm:pt>
    <dgm:pt modelId="{4E53701D-3BEA-4B0A-B2F6-B58DDC753354}" type="pres">
      <dgm:prSet presAssocID="{FBF82766-6B50-46BB-B62C-52B1437F34EA}" presName="accent_1" presStyleCnt="0"/>
      <dgm:spPr/>
    </dgm:pt>
    <dgm:pt modelId="{8F4D8A0F-16E2-44BB-B6F5-B1B4721E3064}" type="pres">
      <dgm:prSet presAssocID="{FBF82766-6B50-46BB-B62C-52B1437F34EA}" presName="accentRepeatNode" presStyleLbl="solidFgAcc1" presStyleIdx="0" presStyleCnt="5"/>
      <dgm:spPr/>
    </dgm:pt>
    <dgm:pt modelId="{DE19FDE6-6276-4EB8-A26D-CDBBB9D9E71E}" type="pres">
      <dgm:prSet presAssocID="{8E985F0E-A34A-4A62-B04A-0073D9AFAE6E}" presName="text_2" presStyleLbl="node1" presStyleIdx="1" presStyleCnt="5">
        <dgm:presLayoutVars>
          <dgm:bulletEnabled val="1"/>
        </dgm:presLayoutVars>
      </dgm:prSet>
      <dgm:spPr/>
    </dgm:pt>
    <dgm:pt modelId="{78B38020-49AA-4B6D-AB06-83A3EE296B41}" type="pres">
      <dgm:prSet presAssocID="{8E985F0E-A34A-4A62-B04A-0073D9AFAE6E}" presName="accent_2" presStyleCnt="0"/>
      <dgm:spPr/>
    </dgm:pt>
    <dgm:pt modelId="{B59081A4-C2D5-4EC4-9FAE-2DD7048B0337}" type="pres">
      <dgm:prSet presAssocID="{8E985F0E-A34A-4A62-B04A-0073D9AFAE6E}" presName="accentRepeatNode" presStyleLbl="solidFgAcc1" presStyleIdx="1" presStyleCnt="5"/>
      <dgm:spPr/>
    </dgm:pt>
    <dgm:pt modelId="{8B78B6FF-7552-4326-AF64-3E4A267CB882}" type="pres">
      <dgm:prSet presAssocID="{FD6EBA53-1CC0-4D5B-96D7-33E7EA50FCDB}" presName="text_3" presStyleLbl="node1" presStyleIdx="2" presStyleCnt="5">
        <dgm:presLayoutVars>
          <dgm:bulletEnabled val="1"/>
        </dgm:presLayoutVars>
      </dgm:prSet>
      <dgm:spPr/>
    </dgm:pt>
    <dgm:pt modelId="{F150883A-EC23-487F-8835-158E9F26BEF9}" type="pres">
      <dgm:prSet presAssocID="{FD6EBA53-1CC0-4D5B-96D7-33E7EA50FCDB}" presName="accent_3" presStyleCnt="0"/>
      <dgm:spPr/>
    </dgm:pt>
    <dgm:pt modelId="{9689BA27-94F3-48C5-800D-4C5657BA34C0}" type="pres">
      <dgm:prSet presAssocID="{FD6EBA53-1CC0-4D5B-96D7-33E7EA50FCDB}" presName="accentRepeatNode" presStyleLbl="solidFgAcc1" presStyleIdx="2" presStyleCnt="5"/>
      <dgm:spPr>
        <a:ln>
          <a:solidFill>
            <a:srgbClr val="EB4FBE"/>
          </a:solidFill>
        </a:ln>
      </dgm:spPr>
    </dgm:pt>
    <dgm:pt modelId="{9A464298-CCFB-4965-A614-1E5A1A57E268}" type="pres">
      <dgm:prSet presAssocID="{DBBE3EF7-1762-4FC0-A575-FEF3342686A6}" presName="text_4" presStyleLbl="node1" presStyleIdx="3" presStyleCnt="5">
        <dgm:presLayoutVars>
          <dgm:bulletEnabled val="1"/>
        </dgm:presLayoutVars>
      </dgm:prSet>
      <dgm:spPr/>
    </dgm:pt>
    <dgm:pt modelId="{08629007-22A8-412F-9E12-3A884C06A7B8}" type="pres">
      <dgm:prSet presAssocID="{DBBE3EF7-1762-4FC0-A575-FEF3342686A6}" presName="accent_4" presStyleCnt="0"/>
      <dgm:spPr/>
    </dgm:pt>
    <dgm:pt modelId="{473BB5F1-AD98-4803-BC4D-0F34B827134B}" type="pres">
      <dgm:prSet presAssocID="{DBBE3EF7-1762-4FC0-A575-FEF3342686A6}" presName="accentRepeatNode" presStyleLbl="solidFgAcc1" presStyleIdx="3" presStyleCnt="5"/>
      <dgm:spPr/>
    </dgm:pt>
    <dgm:pt modelId="{935D578A-1107-4A6A-B089-AAD3D0FADA00}" type="pres">
      <dgm:prSet presAssocID="{16A64242-BF5A-4A3F-AC00-D3A93825F977}" presName="text_5" presStyleLbl="node1" presStyleIdx="4" presStyleCnt="5">
        <dgm:presLayoutVars>
          <dgm:bulletEnabled val="1"/>
        </dgm:presLayoutVars>
      </dgm:prSet>
      <dgm:spPr/>
    </dgm:pt>
    <dgm:pt modelId="{3C15383F-64A3-45D2-9C9E-11443BC0853E}" type="pres">
      <dgm:prSet presAssocID="{16A64242-BF5A-4A3F-AC00-D3A93825F977}" presName="accent_5" presStyleCnt="0"/>
      <dgm:spPr/>
    </dgm:pt>
    <dgm:pt modelId="{18C644AA-4873-4604-BAC3-A225D40C9800}" type="pres">
      <dgm:prSet presAssocID="{16A64242-BF5A-4A3F-AC00-D3A93825F977}" presName="accentRepeatNode" presStyleLbl="solidFgAcc1" presStyleIdx="4" presStyleCnt="5"/>
      <dgm:spPr/>
    </dgm:pt>
  </dgm:ptLst>
  <dgm:cxnLst>
    <dgm:cxn modelId="{D548EB03-2361-401B-950E-A8DE5B9AF7EC}" type="presOf" srcId="{DBBE3EF7-1762-4FC0-A575-FEF3342686A6}" destId="{9A464298-CCFB-4965-A614-1E5A1A57E268}" srcOrd="0" destOrd="0" presId="urn:microsoft.com/office/officeart/2008/layout/VerticalCurvedList"/>
    <dgm:cxn modelId="{5DC27A05-B0EC-4195-AEFC-B447634781DB}" srcId="{70753BC9-8D46-4E7A-A66B-C2EB348C4FB5}" destId="{FD6EBA53-1CC0-4D5B-96D7-33E7EA50FCDB}" srcOrd="2" destOrd="0" parTransId="{C6F75700-A197-4274-A2FA-9106115F4D28}" sibTransId="{E878E6FB-4700-4208-9A01-E3CEA7C515D7}"/>
    <dgm:cxn modelId="{EC4C4825-7A68-42C9-9197-A24984119885}" type="presOf" srcId="{8E985F0E-A34A-4A62-B04A-0073D9AFAE6E}" destId="{DE19FDE6-6276-4EB8-A26D-CDBBB9D9E71E}" srcOrd="0" destOrd="0" presId="urn:microsoft.com/office/officeart/2008/layout/VerticalCurvedList"/>
    <dgm:cxn modelId="{BA509E62-E263-491B-98BC-C9743A00D95F}" srcId="{70753BC9-8D46-4E7A-A66B-C2EB348C4FB5}" destId="{16A64242-BF5A-4A3F-AC00-D3A93825F977}" srcOrd="4" destOrd="0" parTransId="{D08ADCF8-AE8B-4CEB-8A60-880586C3BFC9}" sibTransId="{9310CC7F-91E8-4785-8369-95539B37DCF7}"/>
    <dgm:cxn modelId="{80668B66-D397-4F7E-A2DC-DBCB5E1B9D99}" srcId="{70753BC9-8D46-4E7A-A66B-C2EB348C4FB5}" destId="{FBF82766-6B50-46BB-B62C-52B1437F34EA}" srcOrd="0" destOrd="0" parTransId="{17E14BB1-B963-4C00-B16E-33018F351632}" sibTransId="{E2AE4E61-DD86-41A3-9812-E7C6C9AB3EA7}"/>
    <dgm:cxn modelId="{DB0C4E49-AF84-46E6-9372-6780EC034012}" srcId="{70753BC9-8D46-4E7A-A66B-C2EB348C4FB5}" destId="{8E985F0E-A34A-4A62-B04A-0073D9AFAE6E}" srcOrd="1" destOrd="0" parTransId="{A5DCCF55-B58D-40FF-A4DF-A5B4DF3F9F25}" sibTransId="{1117DDFA-1DDB-4E1A-87CB-3703B421DE6E}"/>
    <dgm:cxn modelId="{8AD9954F-BB70-4CE4-B791-4EE0A7593C90}" srcId="{70753BC9-8D46-4E7A-A66B-C2EB348C4FB5}" destId="{DBBE3EF7-1762-4FC0-A575-FEF3342686A6}" srcOrd="3" destOrd="0" parTransId="{B6808544-9410-4752-A00C-104B539886FF}" sibTransId="{1CF1289A-86F4-4A47-97F8-22D2469BE578}"/>
    <dgm:cxn modelId="{DFE6E453-38CF-41FC-8E8B-E8BC7F0DDF49}" type="presOf" srcId="{FD6EBA53-1CC0-4D5B-96D7-33E7EA50FCDB}" destId="{8B78B6FF-7552-4326-AF64-3E4A267CB882}" srcOrd="0" destOrd="0" presId="urn:microsoft.com/office/officeart/2008/layout/VerticalCurvedList"/>
    <dgm:cxn modelId="{CE4B8157-06A9-4BBF-907B-31DAB17898D0}" type="presOf" srcId="{16A64242-BF5A-4A3F-AC00-D3A93825F977}" destId="{935D578A-1107-4A6A-B089-AAD3D0FADA00}" srcOrd="0" destOrd="0" presId="urn:microsoft.com/office/officeart/2008/layout/VerticalCurvedList"/>
    <dgm:cxn modelId="{4A8937C8-1437-4648-A1E4-DF75AD56B0ED}" type="presOf" srcId="{E2AE4E61-DD86-41A3-9812-E7C6C9AB3EA7}" destId="{5B2D0F97-10E6-4FFC-8B70-9EBACB7EE454}" srcOrd="0" destOrd="0" presId="urn:microsoft.com/office/officeart/2008/layout/VerticalCurvedList"/>
    <dgm:cxn modelId="{BA3573CD-48EA-4A0B-A70B-3F46CE77D61C}" type="presOf" srcId="{70753BC9-8D46-4E7A-A66B-C2EB348C4FB5}" destId="{7F5BE0F6-C0A4-4286-BBD6-AB72BB2C9DEC}" srcOrd="0" destOrd="0" presId="urn:microsoft.com/office/officeart/2008/layout/VerticalCurvedList"/>
    <dgm:cxn modelId="{9D9738EE-03B7-4F15-B30F-585DD2B7BE95}" type="presOf" srcId="{FBF82766-6B50-46BB-B62C-52B1437F34EA}" destId="{11952CA6-99A3-44D4-BB6E-7A5E132F208B}" srcOrd="0" destOrd="0" presId="urn:microsoft.com/office/officeart/2008/layout/VerticalCurvedList"/>
    <dgm:cxn modelId="{8C20F63E-7242-493A-ADFC-46356510B4F4}" type="presParOf" srcId="{7F5BE0F6-C0A4-4286-BBD6-AB72BB2C9DEC}" destId="{F001894D-F781-48D5-8ECB-B3B52E0FB2B6}" srcOrd="0" destOrd="0" presId="urn:microsoft.com/office/officeart/2008/layout/VerticalCurvedList"/>
    <dgm:cxn modelId="{B08A86C5-6338-4C9D-A69D-22532490BBCE}" type="presParOf" srcId="{F001894D-F781-48D5-8ECB-B3B52E0FB2B6}" destId="{36A50677-011C-4C9B-ACCD-6CB5D2655A76}" srcOrd="0" destOrd="0" presId="urn:microsoft.com/office/officeart/2008/layout/VerticalCurvedList"/>
    <dgm:cxn modelId="{3CBF7D8A-5A59-4B02-BF5D-B85A50EF6CCB}" type="presParOf" srcId="{36A50677-011C-4C9B-ACCD-6CB5D2655A76}" destId="{48A4B31E-14A3-4FF9-8EAC-8978A494A66A}" srcOrd="0" destOrd="0" presId="urn:microsoft.com/office/officeart/2008/layout/VerticalCurvedList"/>
    <dgm:cxn modelId="{6AA0679B-7A11-4A0E-BF28-2D1494AB707B}" type="presParOf" srcId="{36A50677-011C-4C9B-ACCD-6CB5D2655A76}" destId="{5B2D0F97-10E6-4FFC-8B70-9EBACB7EE454}" srcOrd="1" destOrd="0" presId="urn:microsoft.com/office/officeart/2008/layout/VerticalCurvedList"/>
    <dgm:cxn modelId="{47285A51-2850-42DB-B2F8-7B4C6BFF2A14}" type="presParOf" srcId="{36A50677-011C-4C9B-ACCD-6CB5D2655A76}" destId="{4DFE8980-E19E-4ED0-824C-6E154A351F25}" srcOrd="2" destOrd="0" presId="urn:microsoft.com/office/officeart/2008/layout/VerticalCurvedList"/>
    <dgm:cxn modelId="{1CAA03A0-3465-4C98-B170-354B70D59F27}" type="presParOf" srcId="{36A50677-011C-4C9B-ACCD-6CB5D2655A76}" destId="{06CF72B6-96CA-43BB-A381-C245E97D38BC}" srcOrd="3" destOrd="0" presId="urn:microsoft.com/office/officeart/2008/layout/VerticalCurvedList"/>
    <dgm:cxn modelId="{6BC5B5F2-D18B-49CA-B859-1C149F989E8B}" type="presParOf" srcId="{F001894D-F781-48D5-8ECB-B3B52E0FB2B6}" destId="{11952CA6-99A3-44D4-BB6E-7A5E132F208B}" srcOrd="1" destOrd="0" presId="urn:microsoft.com/office/officeart/2008/layout/VerticalCurvedList"/>
    <dgm:cxn modelId="{302C561E-430F-416A-BA89-3F8C24DF90BE}" type="presParOf" srcId="{F001894D-F781-48D5-8ECB-B3B52E0FB2B6}" destId="{4E53701D-3BEA-4B0A-B2F6-B58DDC753354}" srcOrd="2" destOrd="0" presId="urn:microsoft.com/office/officeart/2008/layout/VerticalCurvedList"/>
    <dgm:cxn modelId="{3DE36EA5-321A-49A4-8348-B64F2EF0E3E5}" type="presParOf" srcId="{4E53701D-3BEA-4B0A-B2F6-B58DDC753354}" destId="{8F4D8A0F-16E2-44BB-B6F5-B1B4721E3064}" srcOrd="0" destOrd="0" presId="urn:microsoft.com/office/officeart/2008/layout/VerticalCurvedList"/>
    <dgm:cxn modelId="{449CA137-8308-45F6-A6AD-C83524048004}" type="presParOf" srcId="{F001894D-F781-48D5-8ECB-B3B52E0FB2B6}" destId="{DE19FDE6-6276-4EB8-A26D-CDBBB9D9E71E}" srcOrd="3" destOrd="0" presId="urn:microsoft.com/office/officeart/2008/layout/VerticalCurvedList"/>
    <dgm:cxn modelId="{39BBD56C-9A23-468E-9379-955D8CCF63F4}" type="presParOf" srcId="{F001894D-F781-48D5-8ECB-B3B52E0FB2B6}" destId="{78B38020-49AA-4B6D-AB06-83A3EE296B41}" srcOrd="4" destOrd="0" presId="urn:microsoft.com/office/officeart/2008/layout/VerticalCurvedList"/>
    <dgm:cxn modelId="{7631F38C-B810-421C-8954-C0C45645AED4}" type="presParOf" srcId="{78B38020-49AA-4B6D-AB06-83A3EE296B41}" destId="{B59081A4-C2D5-4EC4-9FAE-2DD7048B0337}" srcOrd="0" destOrd="0" presId="urn:microsoft.com/office/officeart/2008/layout/VerticalCurvedList"/>
    <dgm:cxn modelId="{F163B888-5BA3-4824-B8DA-FE5265F4FDDB}" type="presParOf" srcId="{F001894D-F781-48D5-8ECB-B3B52E0FB2B6}" destId="{8B78B6FF-7552-4326-AF64-3E4A267CB882}" srcOrd="5" destOrd="0" presId="urn:microsoft.com/office/officeart/2008/layout/VerticalCurvedList"/>
    <dgm:cxn modelId="{1DE70A24-31B8-479C-A01D-36361D436A7B}" type="presParOf" srcId="{F001894D-F781-48D5-8ECB-B3B52E0FB2B6}" destId="{F150883A-EC23-487F-8835-158E9F26BEF9}" srcOrd="6" destOrd="0" presId="urn:microsoft.com/office/officeart/2008/layout/VerticalCurvedList"/>
    <dgm:cxn modelId="{BA9BAABA-CC06-4191-8487-804D0B89E61B}" type="presParOf" srcId="{F150883A-EC23-487F-8835-158E9F26BEF9}" destId="{9689BA27-94F3-48C5-800D-4C5657BA34C0}" srcOrd="0" destOrd="0" presId="urn:microsoft.com/office/officeart/2008/layout/VerticalCurvedList"/>
    <dgm:cxn modelId="{4B82EDB2-78A7-4D93-A558-F74B3E17D69E}" type="presParOf" srcId="{F001894D-F781-48D5-8ECB-B3B52E0FB2B6}" destId="{9A464298-CCFB-4965-A614-1E5A1A57E268}" srcOrd="7" destOrd="0" presId="urn:microsoft.com/office/officeart/2008/layout/VerticalCurvedList"/>
    <dgm:cxn modelId="{50A30A77-7B04-4441-A2AF-C273017EBDCE}" type="presParOf" srcId="{F001894D-F781-48D5-8ECB-B3B52E0FB2B6}" destId="{08629007-22A8-412F-9E12-3A884C06A7B8}" srcOrd="8" destOrd="0" presId="urn:microsoft.com/office/officeart/2008/layout/VerticalCurvedList"/>
    <dgm:cxn modelId="{67D16F67-6DA1-4FF1-A158-AA57A7227C88}" type="presParOf" srcId="{08629007-22A8-412F-9E12-3A884C06A7B8}" destId="{473BB5F1-AD98-4803-BC4D-0F34B827134B}" srcOrd="0" destOrd="0" presId="urn:microsoft.com/office/officeart/2008/layout/VerticalCurvedList"/>
    <dgm:cxn modelId="{D61D580B-A7D6-4C9F-B078-5C909693278D}" type="presParOf" srcId="{F001894D-F781-48D5-8ECB-B3B52E0FB2B6}" destId="{935D578A-1107-4A6A-B089-AAD3D0FADA00}" srcOrd="9" destOrd="0" presId="urn:microsoft.com/office/officeart/2008/layout/VerticalCurvedList"/>
    <dgm:cxn modelId="{D2808272-85BB-43EE-AFBD-33A7B4CBCFB5}" type="presParOf" srcId="{F001894D-F781-48D5-8ECB-B3B52E0FB2B6}" destId="{3C15383F-64A3-45D2-9C9E-11443BC0853E}" srcOrd="10" destOrd="0" presId="urn:microsoft.com/office/officeart/2008/layout/VerticalCurvedList"/>
    <dgm:cxn modelId="{21777A56-3BCE-47E4-835B-EAFBA39E840C}" type="presParOf" srcId="{3C15383F-64A3-45D2-9C9E-11443BC0853E}" destId="{18C644AA-4873-4604-BAC3-A225D40C980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E5AE4-30D5-402B-911A-4F1EA5D8EF4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BA0C77E-4F22-4137-8B84-6D20275E9898}">
      <dgm:prSet/>
      <dgm:spPr/>
      <dgm:t>
        <a:bodyPr/>
        <a:lstStyle/>
        <a:p>
          <a:r>
            <a:rPr lang="en-US" dirty="0"/>
            <a:t>Features</a:t>
          </a:r>
        </a:p>
      </dgm:t>
    </dgm:pt>
    <dgm:pt modelId="{91460397-7F19-458A-8105-5C2BBD912C39}" type="parTrans" cxnId="{920411A3-5680-48D3-80B3-7605F924A494}">
      <dgm:prSet/>
      <dgm:spPr/>
      <dgm:t>
        <a:bodyPr/>
        <a:lstStyle/>
        <a:p>
          <a:endParaRPr lang="en-US"/>
        </a:p>
      </dgm:t>
    </dgm:pt>
    <dgm:pt modelId="{A672CE82-F0FE-4BBD-834F-3B9A2F84CD42}" type="sibTrans" cxnId="{920411A3-5680-48D3-80B3-7605F924A494}">
      <dgm:prSet/>
      <dgm:spPr/>
      <dgm:t>
        <a:bodyPr/>
        <a:lstStyle/>
        <a:p>
          <a:endParaRPr lang="en-US"/>
        </a:p>
      </dgm:t>
    </dgm:pt>
    <dgm:pt modelId="{C8AED5BB-1BBA-47F3-ADF6-4BD7A82EEBD5}">
      <dgm:prSet/>
      <dgm:spPr>
        <a:ln>
          <a:solidFill>
            <a:srgbClr val="FF6600">
              <a:alpha val="90000"/>
            </a:srgbClr>
          </a:solidFill>
        </a:ln>
      </dgm:spPr>
      <dgm:t>
        <a:bodyPr/>
        <a:lstStyle/>
        <a:p>
          <a:r>
            <a:rPr lang="en-US" dirty="0"/>
            <a:t>Historical CO</a:t>
          </a:r>
          <a:r>
            <a:rPr lang="en-US" baseline="-25000" dirty="0"/>
            <a:t>2</a:t>
          </a:r>
          <a:r>
            <a:rPr lang="en-US" dirty="0"/>
            <a:t> Levels in India</a:t>
          </a:r>
        </a:p>
      </dgm:t>
    </dgm:pt>
    <dgm:pt modelId="{2773AC6A-49BE-4693-BA57-26F0C9EE91B4}" type="parTrans" cxnId="{09E4C872-7447-4378-A967-52402C5F7354}">
      <dgm:prSet/>
      <dgm:spPr/>
      <dgm:t>
        <a:bodyPr/>
        <a:lstStyle/>
        <a:p>
          <a:endParaRPr lang="en-US"/>
        </a:p>
      </dgm:t>
    </dgm:pt>
    <dgm:pt modelId="{32238162-F152-45AE-8F1C-7DC74FDAD6AA}" type="sibTrans" cxnId="{09E4C872-7447-4378-A967-52402C5F7354}">
      <dgm:prSet/>
      <dgm:spPr/>
      <dgm:t>
        <a:bodyPr/>
        <a:lstStyle/>
        <a:p>
          <a:endParaRPr lang="en-US"/>
        </a:p>
      </dgm:t>
    </dgm:pt>
    <dgm:pt modelId="{FE25FFD9-8126-46B3-A187-039BB52ACDDC}">
      <dgm:prSet/>
      <dgm:spPr>
        <a:ln>
          <a:solidFill>
            <a:srgbClr val="FF6600">
              <a:alpha val="90000"/>
            </a:srgbClr>
          </a:solidFill>
        </a:ln>
      </dgm:spPr>
      <dgm:t>
        <a:bodyPr/>
        <a:lstStyle/>
        <a:p>
          <a:r>
            <a:rPr lang="en-US" dirty="0"/>
            <a:t>Deforestation</a:t>
          </a:r>
        </a:p>
      </dgm:t>
    </dgm:pt>
    <dgm:pt modelId="{74C44F4D-A690-464A-BCB3-7A81E6AA8A2A}" type="parTrans" cxnId="{2E69183E-37A1-4A43-B2E6-4A0A02333A76}">
      <dgm:prSet/>
      <dgm:spPr/>
      <dgm:t>
        <a:bodyPr/>
        <a:lstStyle/>
        <a:p>
          <a:endParaRPr lang="en-US"/>
        </a:p>
      </dgm:t>
    </dgm:pt>
    <dgm:pt modelId="{3C037405-0799-4E82-921C-F0311DEE114B}" type="sibTrans" cxnId="{2E69183E-37A1-4A43-B2E6-4A0A02333A76}">
      <dgm:prSet/>
      <dgm:spPr/>
      <dgm:t>
        <a:bodyPr/>
        <a:lstStyle/>
        <a:p>
          <a:endParaRPr lang="en-US"/>
        </a:p>
      </dgm:t>
    </dgm:pt>
    <dgm:pt modelId="{BFF9E52D-C9AC-4B59-9FB8-76716FCB3683}">
      <dgm:prSet/>
      <dgm:spPr>
        <a:ln>
          <a:solidFill>
            <a:srgbClr val="FF6600">
              <a:alpha val="90000"/>
            </a:srgbClr>
          </a:solidFill>
        </a:ln>
      </dgm:spPr>
      <dgm:t>
        <a:bodyPr/>
        <a:lstStyle/>
        <a:p>
          <a:r>
            <a:rPr lang="en-US" dirty="0"/>
            <a:t>Power consumption</a:t>
          </a:r>
        </a:p>
      </dgm:t>
    </dgm:pt>
    <dgm:pt modelId="{D12B485E-12A9-46C5-BD62-CB46DDFE8334}" type="parTrans" cxnId="{C0B77EFC-29D0-4C13-B55C-60876E066C19}">
      <dgm:prSet/>
      <dgm:spPr/>
      <dgm:t>
        <a:bodyPr/>
        <a:lstStyle/>
        <a:p>
          <a:endParaRPr lang="en-US"/>
        </a:p>
      </dgm:t>
    </dgm:pt>
    <dgm:pt modelId="{92307EC6-34E5-4F65-B651-5117CB694654}" type="sibTrans" cxnId="{C0B77EFC-29D0-4C13-B55C-60876E066C19}">
      <dgm:prSet/>
      <dgm:spPr/>
      <dgm:t>
        <a:bodyPr/>
        <a:lstStyle/>
        <a:p>
          <a:endParaRPr lang="en-US"/>
        </a:p>
      </dgm:t>
    </dgm:pt>
    <dgm:pt modelId="{8BA3E48A-0EED-4C27-9904-3379DCEBAD90}">
      <dgm:prSet/>
      <dgm:spPr/>
      <dgm:t>
        <a:bodyPr/>
        <a:lstStyle/>
        <a:p>
          <a:r>
            <a:rPr lang="en-US" dirty="0"/>
            <a:t>Engineered Features</a:t>
          </a:r>
        </a:p>
      </dgm:t>
    </dgm:pt>
    <dgm:pt modelId="{4CC5771F-EA49-4079-8CA0-25D2145A3E0B}" type="parTrans" cxnId="{DD0301E6-5FFA-45E1-B2FE-3C88CC3FEC3C}">
      <dgm:prSet/>
      <dgm:spPr/>
      <dgm:t>
        <a:bodyPr/>
        <a:lstStyle/>
        <a:p>
          <a:endParaRPr lang="en-US"/>
        </a:p>
      </dgm:t>
    </dgm:pt>
    <dgm:pt modelId="{0EDB1B6A-0405-4BDB-B741-6C4A85741BBE}" type="sibTrans" cxnId="{DD0301E6-5FFA-45E1-B2FE-3C88CC3FEC3C}">
      <dgm:prSet/>
      <dgm:spPr/>
      <dgm:t>
        <a:bodyPr/>
        <a:lstStyle/>
        <a:p>
          <a:endParaRPr lang="en-US"/>
        </a:p>
      </dgm:t>
    </dgm:pt>
    <dgm:pt modelId="{EF93AD3A-6A45-4A26-9D57-32002857CBBB}">
      <dgm:prSet/>
      <dgm:spPr>
        <a:ln>
          <a:solidFill>
            <a:schemeClr val="accent3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dirty="0"/>
            <a:t>Per Capita of Features</a:t>
          </a:r>
        </a:p>
      </dgm:t>
    </dgm:pt>
    <dgm:pt modelId="{005A2E13-BC14-4BD8-8286-17784D243595}" type="parTrans" cxnId="{68FDD9C2-F37B-4E00-96EC-ABC47D2EC8F4}">
      <dgm:prSet/>
      <dgm:spPr/>
      <dgm:t>
        <a:bodyPr/>
        <a:lstStyle/>
        <a:p>
          <a:endParaRPr lang="en-US"/>
        </a:p>
      </dgm:t>
    </dgm:pt>
    <dgm:pt modelId="{84E5810E-B4AC-4E39-A753-CA8C7D3B6372}" type="sibTrans" cxnId="{68FDD9C2-F37B-4E00-96EC-ABC47D2EC8F4}">
      <dgm:prSet/>
      <dgm:spPr/>
      <dgm:t>
        <a:bodyPr/>
        <a:lstStyle/>
        <a:p>
          <a:endParaRPr lang="en-US"/>
        </a:p>
      </dgm:t>
    </dgm:pt>
    <dgm:pt modelId="{3EAEF8A1-8F53-444A-9E12-0E6C5F697CCE}">
      <dgm:prSet/>
      <dgm:spPr/>
      <dgm:t>
        <a:bodyPr/>
        <a:lstStyle/>
        <a:p>
          <a:r>
            <a:rPr lang="en-US" dirty="0"/>
            <a:t>Model</a:t>
          </a:r>
        </a:p>
      </dgm:t>
    </dgm:pt>
    <dgm:pt modelId="{33CA4305-8404-400C-87C4-A4FD9B5E0E60}" type="parTrans" cxnId="{A7E6116F-F2F7-4893-8F5D-4C362DD305C6}">
      <dgm:prSet/>
      <dgm:spPr/>
      <dgm:t>
        <a:bodyPr/>
        <a:lstStyle/>
        <a:p>
          <a:endParaRPr lang="en-US"/>
        </a:p>
      </dgm:t>
    </dgm:pt>
    <dgm:pt modelId="{DE08C07C-CBCB-47E0-A7F2-7EA45CF7F13E}" type="sibTrans" cxnId="{A7E6116F-F2F7-4893-8F5D-4C362DD305C6}">
      <dgm:prSet/>
      <dgm:spPr/>
      <dgm:t>
        <a:bodyPr/>
        <a:lstStyle/>
        <a:p>
          <a:endParaRPr lang="en-US"/>
        </a:p>
      </dgm:t>
    </dgm:pt>
    <dgm:pt modelId="{5E8E096A-5322-49FB-8BB9-F52EFFB0EABF}">
      <dgm:prSet/>
      <dgm:spPr>
        <a:ln>
          <a:solidFill>
            <a:schemeClr val="accent4">
              <a:lumMod val="60000"/>
              <a:lumOff val="40000"/>
              <a:alpha val="90000"/>
            </a:schemeClr>
          </a:solidFill>
        </a:ln>
      </dgm:spPr>
      <dgm:t>
        <a:bodyPr/>
        <a:lstStyle/>
        <a:p>
          <a:r>
            <a:rPr lang="en-US" dirty="0"/>
            <a:t>ARIMA (Auto Regressive Integrated Moving Average)</a:t>
          </a:r>
        </a:p>
      </dgm:t>
    </dgm:pt>
    <dgm:pt modelId="{FB332CDB-DF6A-405D-9DEC-38FF0B143C7B}" type="parTrans" cxnId="{1AAF9536-3946-4648-8CD4-7E7AFAB7EFC9}">
      <dgm:prSet/>
      <dgm:spPr/>
      <dgm:t>
        <a:bodyPr/>
        <a:lstStyle/>
        <a:p>
          <a:endParaRPr lang="en-US"/>
        </a:p>
      </dgm:t>
    </dgm:pt>
    <dgm:pt modelId="{FFA36607-6EEB-480A-BCBC-FD7A485030A6}" type="sibTrans" cxnId="{1AAF9536-3946-4648-8CD4-7E7AFAB7EFC9}">
      <dgm:prSet/>
      <dgm:spPr/>
      <dgm:t>
        <a:bodyPr/>
        <a:lstStyle/>
        <a:p>
          <a:endParaRPr lang="en-US"/>
        </a:p>
      </dgm:t>
    </dgm:pt>
    <dgm:pt modelId="{4378DBBF-A7E4-44BD-A71A-EE1C7264AC2B}">
      <dgm:prSet/>
      <dgm:spPr/>
      <dgm:t>
        <a:bodyPr/>
        <a:lstStyle/>
        <a:p>
          <a:r>
            <a:rPr lang="en-US" dirty="0"/>
            <a:t>Result</a:t>
          </a:r>
        </a:p>
      </dgm:t>
    </dgm:pt>
    <dgm:pt modelId="{3225EA48-9A97-4056-B703-D57A8EC66B41}" type="parTrans" cxnId="{990C496D-92C0-4757-97AC-00DD2F7A53E9}">
      <dgm:prSet/>
      <dgm:spPr/>
      <dgm:t>
        <a:bodyPr/>
        <a:lstStyle/>
        <a:p>
          <a:endParaRPr lang="en-US"/>
        </a:p>
      </dgm:t>
    </dgm:pt>
    <dgm:pt modelId="{6C0CE3D1-3817-407A-A246-3E1A7EFB969C}" type="sibTrans" cxnId="{990C496D-92C0-4757-97AC-00DD2F7A53E9}">
      <dgm:prSet/>
      <dgm:spPr/>
      <dgm:t>
        <a:bodyPr/>
        <a:lstStyle/>
        <a:p>
          <a:endParaRPr lang="en-US"/>
        </a:p>
      </dgm:t>
    </dgm:pt>
    <dgm:pt modelId="{145CEDB1-8BC3-4331-A554-A36DAF9FE693}">
      <dgm:prSet/>
      <dgm:spPr>
        <a:ln>
          <a:solidFill>
            <a:schemeClr val="accent5">
              <a:lumMod val="75000"/>
              <a:alpha val="90000"/>
            </a:schemeClr>
          </a:solidFill>
        </a:ln>
      </dgm:spPr>
      <dgm:t>
        <a:bodyPr/>
        <a:lstStyle/>
        <a:p>
          <a:r>
            <a:rPr lang="en-US" dirty="0"/>
            <a:t>Forecast CO</a:t>
          </a:r>
          <a:r>
            <a:rPr lang="en-US" baseline="-25000" dirty="0"/>
            <a:t>2</a:t>
          </a:r>
          <a:r>
            <a:rPr lang="en-US" dirty="0"/>
            <a:t> level for next 10 years in India</a:t>
          </a:r>
        </a:p>
      </dgm:t>
    </dgm:pt>
    <dgm:pt modelId="{DD43BBF1-9652-4506-BA46-2B3BA2FF492C}" type="parTrans" cxnId="{7D323393-946E-4E68-99EA-4C75DE8ADEF6}">
      <dgm:prSet/>
      <dgm:spPr/>
      <dgm:t>
        <a:bodyPr/>
        <a:lstStyle/>
        <a:p>
          <a:endParaRPr lang="en-US"/>
        </a:p>
      </dgm:t>
    </dgm:pt>
    <dgm:pt modelId="{85F09FB7-B7B7-41F1-A97E-AEEC2A64291A}" type="sibTrans" cxnId="{7D323393-946E-4E68-99EA-4C75DE8ADEF6}">
      <dgm:prSet/>
      <dgm:spPr/>
      <dgm:t>
        <a:bodyPr/>
        <a:lstStyle/>
        <a:p>
          <a:endParaRPr lang="en-US"/>
        </a:p>
      </dgm:t>
    </dgm:pt>
    <dgm:pt modelId="{F7612EDE-845F-46C1-B2FA-ABC6FD1736F7}" type="pres">
      <dgm:prSet presAssocID="{7A3E5AE4-30D5-402B-911A-4F1EA5D8EF42}" presName="Name0" presStyleCnt="0">
        <dgm:presLayoutVars>
          <dgm:dir/>
          <dgm:animLvl val="lvl"/>
          <dgm:resizeHandles val="exact"/>
        </dgm:presLayoutVars>
      </dgm:prSet>
      <dgm:spPr/>
    </dgm:pt>
    <dgm:pt modelId="{85C53FEB-16EB-4E1F-B832-8719686F5B3E}" type="pres">
      <dgm:prSet presAssocID="{4BA0C77E-4F22-4137-8B84-6D20275E9898}" presName="composite" presStyleCnt="0"/>
      <dgm:spPr/>
    </dgm:pt>
    <dgm:pt modelId="{F0F85D6B-3D6B-4AB2-8392-81DB4838A9B2}" type="pres">
      <dgm:prSet presAssocID="{4BA0C77E-4F22-4137-8B84-6D20275E989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0AC636D1-8D9E-4563-8C93-809054100D4A}" type="pres">
      <dgm:prSet presAssocID="{4BA0C77E-4F22-4137-8B84-6D20275E9898}" presName="desTx" presStyleLbl="alignAccFollowNode1" presStyleIdx="0" presStyleCnt="4">
        <dgm:presLayoutVars>
          <dgm:bulletEnabled val="1"/>
        </dgm:presLayoutVars>
      </dgm:prSet>
      <dgm:spPr/>
    </dgm:pt>
    <dgm:pt modelId="{9B4425FD-648A-469C-9DAA-A72D7A5A2FD3}" type="pres">
      <dgm:prSet presAssocID="{A672CE82-F0FE-4BBD-834F-3B9A2F84CD42}" presName="space" presStyleCnt="0"/>
      <dgm:spPr/>
    </dgm:pt>
    <dgm:pt modelId="{ABD490A6-5642-4E6B-9084-8A87120C090E}" type="pres">
      <dgm:prSet presAssocID="{8BA3E48A-0EED-4C27-9904-3379DCEBAD90}" presName="composite" presStyleCnt="0"/>
      <dgm:spPr/>
    </dgm:pt>
    <dgm:pt modelId="{73327450-4BFB-4819-A1C6-5515DD71B642}" type="pres">
      <dgm:prSet presAssocID="{8BA3E48A-0EED-4C27-9904-3379DCEBAD9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520BF3D-2B07-4DC6-96C8-17FEB0A5C3E6}" type="pres">
      <dgm:prSet presAssocID="{8BA3E48A-0EED-4C27-9904-3379DCEBAD90}" presName="desTx" presStyleLbl="alignAccFollowNode1" presStyleIdx="1" presStyleCnt="4">
        <dgm:presLayoutVars>
          <dgm:bulletEnabled val="1"/>
        </dgm:presLayoutVars>
      </dgm:prSet>
      <dgm:spPr/>
    </dgm:pt>
    <dgm:pt modelId="{915B90D2-5037-4DD0-BE14-40417238AE56}" type="pres">
      <dgm:prSet presAssocID="{0EDB1B6A-0405-4BDB-B741-6C4A85741BBE}" presName="space" presStyleCnt="0"/>
      <dgm:spPr/>
    </dgm:pt>
    <dgm:pt modelId="{85CB97C2-6524-4B98-924E-C7327777A6C6}" type="pres">
      <dgm:prSet presAssocID="{3EAEF8A1-8F53-444A-9E12-0E6C5F697CCE}" presName="composite" presStyleCnt="0"/>
      <dgm:spPr/>
    </dgm:pt>
    <dgm:pt modelId="{342EB8A4-57CE-4D44-A39A-F807C0B95FCA}" type="pres">
      <dgm:prSet presAssocID="{3EAEF8A1-8F53-444A-9E12-0E6C5F697CC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D99C9EC-BB1B-416C-BB26-EC878F3680BC}" type="pres">
      <dgm:prSet presAssocID="{3EAEF8A1-8F53-444A-9E12-0E6C5F697CCE}" presName="desTx" presStyleLbl="alignAccFollowNode1" presStyleIdx="2" presStyleCnt="4">
        <dgm:presLayoutVars>
          <dgm:bulletEnabled val="1"/>
        </dgm:presLayoutVars>
      </dgm:prSet>
      <dgm:spPr/>
    </dgm:pt>
    <dgm:pt modelId="{7356EF1C-F4C8-45E4-A6C9-54581F6659AA}" type="pres">
      <dgm:prSet presAssocID="{DE08C07C-CBCB-47E0-A7F2-7EA45CF7F13E}" presName="space" presStyleCnt="0"/>
      <dgm:spPr/>
    </dgm:pt>
    <dgm:pt modelId="{B22A973D-3EBE-4636-B088-07FB27944B2C}" type="pres">
      <dgm:prSet presAssocID="{4378DBBF-A7E4-44BD-A71A-EE1C7264AC2B}" presName="composite" presStyleCnt="0"/>
      <dgm:spPr/>
    </dgm:pt>
    <dgm:pt modelId="{616B1075-0915-43AB-8CD5-A817BF8EB5EE}" type="pres">
      <dgm:prSet presAssocID="{4378DBBF-A7E4-44BD-A71A-EE1C7264AC2B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D135A133-F6FA-40DB-AA2E-E11CB9FC0FB2}" type="pres">
      <dgm:prSet presAssocID="{4378DBBF-A7E4-44BD-A71A-EE1C7264AC2B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D7300405-807C-4940-B8DB-27189B2C18D7}" type="presOf" srcId="{FE25FFD9-8126-46B3-A187-039BB52ACDDC}" destId="{0AC636D1-8D9E-4563-8C93-809054100D4A}" srcOrd="0" destOrd="1" presId="urn:microsoft.com/office/officeart/2005/8/layout/hList1"/>
    <dgm:cxn modelId="{1AAF9536-3946-4648-8CD4-7E7AFAB7EFC9}" srcId="{3EAEF8A1-8F53-444A-9E12-0E6C5F697CCE}" destId="{5E8E096A-5322-49FB-8BB9-F52EFFB0EABF}" srcOrd="0" destOrd="0" parTransId="{FB332CDB-DF6A-405D-9DEC-38FF0B143C7B}" sibTransId="{FFA36607-6EEB-480A-BCBC-FD7A485030A6}"/>
    <dgm:cxn modelId="{2E69183E-37A1-4A43-B2E6-4A0A02333A76}" srcId="{4BA0C77E-4F22-4137-8B84-6D20275E9898}" destId="{FE25FFD9-8126-46B3-A187-039BB52ACDDC}" srcOrd="1" destOrd="0" parTransId="{74C44F4D-A690-464A-BCB3-7A81E6AA8A2A}" sibTransId="{3C037405-0799-4E82-921C-F0311DEE114B}"/>
    <dgm:cxn modelId="{F3B37043-5F22-4503-8134-A6C1E107DBCE}" type="presOf" srcId="{4378DBBF-A7E4-44BD-A71A-EE1C7264AC2B}" destId="{616B1075-0915-43AB-8CD5-A817BF8EB5EE}" srcOrd="0" destOrd="0" presId="urn:microsoft.com/office/officeart/2005/8/layout/hList1"/>
    <dgm:cxn modelId="{51A4F067-A506-4393-9502-3B12FEAB7BBF}" type="presOf" srcId="{4BA0C77E-4F22-4137-8B84-6D20275E9898}" destId="{F0F85D6B-3D6B-4AB2-8392-81DB4838A9B2}" srcOrd="0" destOrd="0" presId="urn:microsoft.com/office/officeart/2005/8/layout/hList1"/>
    <dgm:cxn modelId="{990C496D-92C0-4757-97AC-00DD2F7A53E9}" srcId="{7A3E5AE4-30D5-402B-911A-4F1EA5D8EF42}" destId="{4378DBBF-A7E4-44BD-A71A-EE1C7264AC2B}" srcOrd="3" destOrd="0" parTransId="{3225EA48-9A97-4056-B703-D57A8EC66B41}" sibTransId="{6C0CE3D1-3817-407A-A246-3E1A7EFB969C}"/>
    <dgm:cxn modelId="{A7E6116F-F2F7-4893-8F5D-4C362DD305C6}" srcId="{7A3E5AE4-30D5-402B-911A-4F1EA5D8EF42}" destId="{3EAEF8A1-8F53-444A-9E12-0E6C5F697CCE}" srcOrd="2" destOrd="0" parTransId="{33CA4305-8404-400C-87C4-A4FD9B5E0E60}" sibTransId="{DE08C07C-CBCB-47E0-A7F2-7EA45CF7F13E}"/>
    <dgm:cxn modelId="{09E4C872-7447-4378-A967-52402C5F7354}" srcId="{4BA0C77E-4F22-4137-8B84-6D20275E9898}" destId="{C8AED5BB-1BBA-47F3-ADF6-4BD7A82EEBD5}" srcOrd="0" destOrd="0" parTransId="{2773AC6A-49BE-4693-BA57-26F0C9EE91B4}" sibTransId="{32238162-F152-45AE-8F1C-7DC74FDAD6AA}"/>
    <dgm:cxn modelId="{15F53E54-162E-46C9-B550-6BA0DF221CF1}" type="presOf" srcId="{8BA3E48A-0EED-4C27-9904-3379DCEBAD90}" destId="{73327450-4BFB-4819-A1C6-5515DD71B642}" srcOrd="0" destOrd="0" presId="urn:microsoft.com/office/officeart/2005/8/layout/hList1"/>
    <dgm:cxn modelId="{A6E90583-1356-40EF-97C2-4DE5584ACA95}" type="presOf" srcId="{BFF9E52D-C9AC-4B59-9FB8-76716FCB3683}" destId="{0AC636D1-8D9E-4563-8C93-809054100D4A}" srcOrd="0" destOrd="2" presId="urn:microsoft.com/office/officeart/2005/8/layout/hList1"/>
    <dgm:cxn modelId="{AEE2D391-4189-4437-B671-943008C8FA59}" type="presOf" srcId="{C8AED5BB-1BBA-47F3-ADF6-4BD7A82EEBD5}" destId="{0AC636D1-8D9E-4563-8C93-809054100D4A}" srcOrd="0" destOrd="0" presId="urn:microsoft.com/office/officeart/2005/8/layout/hList1"/>
    <dgm:cxn modelId="{67D44192-11A5-427A-A57D-2ACFD7D2F352}" type="presOf" srcId="{145CEDB1-8BC3-4331-A554-A36DAF9FE693}" destId="{D135A133-F6FA-40DB-AA2E-E11CB9FC0FB2}" srcOrd="0" destOrd="0" presId="urn:microsoft.com/office/officeart/2005/8/layout/hList1"/>
    <dgm:cxn modelId="{7D323393-946E-4E68-99EA-4C75DE8ADEF6}" srcId="{4378DBBF-A7E4-44BD-A71A-EE1C7264AC2B}" destId="{145CEDB1-8BC3-4331-A554-A36DAF9FE693}" srcOrd="0" destOrd="0" parTransId="{DD43BBF1-9652-4506-BA46-2B3BA2FF492C}" sibTransId="{85F09FB7-B7B7-41F1-A97E-AEEC2A64291A}"/>
    <dgm:cxn modelId="{920411A3-5680-48D3-80B3-7605F924A494}" srcId="{7A3E5AE4-30D5-402B-911A-4F1EA5D8EF42}" destId="{4BA0C77E-4F22-4137-8B84-6D20275E9898}" srcOrd="0" destOrd="0" parTransId="{91460397-7F19-458A-8105-5C2BBD912C39}" sibTransId="{A672CE82-F0FE-4BBD-834F-3B9A2F84CD42}"/>
    <dgm:cxn modelId="{68FDD9C2-F37B-4E00-96EC-ABC47D2EC8F4}" srcId="{8BA3E48A-0EED-4C27-9904-3379DCEBAD90}" destId="{EF93AD3A-6A45-4A26-9D57-32002857CBBB}" srcOrd="0" destOrd="0" parTransId="{005A2E13-BC14-4BD8-8286-17784D243595}" sibTransId="{84E5810E-B4AC-4E39-A753-CA8C7D3B6372}"/>
    <dgm:cxn modelId="{2159A3C6-9F15-4797-8EF8-AFE748AAB5F9}" type="presOf" srcId="{7A3E5AE4-30D5-402B-911A-4F1EA5D8EF42}" destId="{F7612EDE-845F-46C1-B2FA-ABC6FD1736F7}" srcOrd="0" destOrd="0" presId="urn:microsoft.com/office/officeart/2005/8/layout/hList1"/>
    <dgm:cxn modelId="{D49BEDD6-EE92-4DD4-A1BA-47B47ABD0355}" type="presOf" srcId="{EF93AD3A-6A45-4A26-9D57-32002857CBBB}" destId="{D520BF3D-2B07-4DC6-96C8-17FEB0A5C3E6}" srcOrd="0" destOrd="0" presId="urn:microsoft.com/office/officeart/2005/8/layout/hList1"/>
    <dgm:cxn modelId="{DD0301E6-5FFA-45E1-B2FE-3C88CC3FEC3C}" srcId="{7A3E5AE4-30D5-402B-911A-4F1EA5D8EF42}" destId="{8BA3E48A-0EED-4C27-9904-3379DCEBAD90}" srcOrd="1" destOrd="0" parTransId="{4CC5771F-EA49-4079-8CA0-25D2145A3E0B}" sibTransId="{0EDB1B6A-0405-4BDB-B741-6C4A85741BBE}"/>
    <dgm:cxn modelId="{6E12A3E9-55AD-48E6-A67A-3E2A78F8A9C8}" type="presOf" srcId="{5E8E096A-5322-49FB-8BB9-F52EFFB0EABF}" destId="{8D99C9EC-BB1B-416C-BB26-EC878F3680BC}" srcOrd="0" destOrd="0" presId="urn:microsoft.com/office/officeart/2005/8/layout/hList1"/>
    <dgm:cxn modelId="{90734EFA-1429-449F-B22C-4DD8BC938413}" type="presOf" srcId="{3EAEF8A1-8F53-444A-9E12-0E6C5F697CCE}" destId="{342EB8A4-57CE-4D44-A39A-F807C0B95FCA}" srcOrd="0" destOrd="0" presId="urn:microsoft.com/office/officeart/2005/8/layout/hList1"/>
    <dgm:cxn modelId="{C0B77EFC-29D0-4C13-B55C-60876E066C19}" srcId="{4BA0C77E-4F22-4137-8B84-6D20275E9898}" destId="{BFF9E52D-C9AC-4B59-9FB8-76716FCB3683}" srcOrd="2" destOrd="0" parTransId="{D12B485E-12A9-46C5-BD62-CB46DDFE8334}" sibTransId="{92307EC6-34E5-4F65-B651-5117CB694654}"/>
    <dgm:cxn modelId="{ACA0CBD7-34D0-4C93-83B9-3506DD762791}" type="presParOf" srcId="{F7612EDE-845F-46C1-B2FA-ABC6FD1736F7}" destId="{85C53FEB-16EB-4E1F-B832-8719686F5B3E}" srcOrd="0" destOrd="0" presId="urn:microsoft.com/office/officeart/2005/8/layout/hList1"/>
    <dgm:cxn modelId="{710B946A-E210-4C79-9DEB-99107FC18F76}" type="presParOf" srcId="{85C53FEB-16EB-4E1F-B832-8719686F5B3E}" destId="{F0F85D6B-3D6B-4AB2-8392-81DB4838A9B2}" srcOrd="0" destOrd="0" presId="urn:microsoft.com/office/officeart/2005/8/layout/hList1"/>
    <dgm:cxn modelId="{7DCD360F-1D47-4B30-9683-045D63D5FBA7}" type="presParOf" srcId="{85C53FEB-16EB-4E1F-B832-8719686F5B3E}" destId="{0AC636D1-8D9E-4563-8C93-809054100D4A}" srcOrd="1" destOrd="0" presId="urn:microsoft.com/office/officeart/2005/8/layout/hList1"/>
    <dgm:cxn modelId="{FC576931-06A8-4CF3-8F2E-36FEEFFA9097}" type="presParOf" srcId="{F7612EDE-845F-46C1-B2FA-ABC6FD1736F7}" destId="{9B4425FD-648A-469C-9DAA-A72D7A5A2FD3}" srcOrd="1" destOrd="0" presId="urn:microsoft.com/office/officeart/2005/8/layout/hList1"/>
    <dgm:cxn modelId="{F12A7C6B-2BEF-4CC2-8929-AD0A0E2F1C3D}" type="presParOf" srcId="{F7612EDE-845F-46C1-B2FA-ABC6FD1736F7}" destId="{ABD490A6-5642-4E6B-9084-8A87120C090E}" srcOrd="2" destOrd="0" presId="urn:microsoft.com/office/officeart/2005/8/layout/hList1"/>
    <dgm:cxn modelId="{F756F8AD-7A94-40FE-A306-F0BBA4C0F215}" type="presParOf" srcId="{ABD490A6-5642-4E6B-9084-8A87120C090E}" destId="{73327450-4BFB-4819-A1C6-5515DD71B642}" srcOrd="0" destOrd="0" presId="urn:microsoft.com/office/officeart/2005/8/layout/hList1"/>
    <dgm:cxn modelId="{AC4C5A3E-64D5-4804-A0D9-A0ECE8A30C02}" type="presParOf" srcId="{ABD490A6-5642-4E6B-9084-8A87120C090E}" destId="{D520BF3D-2B07-4DC6-96C8-17FEB0A5C3E6}" srcOrd="1" destOrd="0" presId="urn:microsoft.com/office/officeart/2005/8/layout/hList1"/>
    <dgm:cxn modelId="{A02F2495-2E4A-411B-A0E7-916F15925F53}" type="presParOf" srcId="{F7612EDE-845F-46C1-B2FA-ABC6FD1736F7}" destId="{915B90D2-5037-4DD0-BE14-40417238AE56}" srcOrd="3" destOrd="0" presId="urn:microsoft.com/office/officeart/2005/8/layout/hList1"/>
    <dgm:cxn modelId="{0D3C6935-636F-4CA6-AAF7-F8932302E0E8}" type="presParOf" srcId="{F7612EDE-845F-46C1-B2FA-ABC6FD1736F7}" destId="{85CB97C2-6524-4B98-924E-C7327777A6C6}" srcOrd="4" destOrd="0" presId="urn:microsoft.com/office/officeart/2005/8/layout/hList1"/>
    <dgm:cxn modelId="{F7EA17D6-5F7F-451F-A390-2CC1940C2A89}" type="presParOf" srcId="{85CB97C2-6524-4B98-924E-C7327777A6C6}" destId="{342EB8A4-57CE-4D44-A39A-F807C0B95FCA}" srcOrd="0" destOrd="0" presId="urn:microsoft.com/office/officeart/2005/8/layout/hList1"/>
    <dgm:cxn modelId="{800214E8-8593-4381-9DCE-562346EBA824}" type="presParOf" srcId="{85CB97C2-6524-4B98-924E-C7327777A6C6}" destId="{8D99C9EC-BB1B-416C-BB26-EC878F3680BC}" srcOrd="1" destOrd="0" presId="urn:microsoft.com/office/officeart/2005/8/layout/hList1"/>
    <dgm:cxn modelId="{9D2C36AB-9784-4363-9F49-9B1B7F216B79}" type="presParOf" srcId="{F7612EDE-845F-46C1-B2FA-ABC6FD1736F7}" destId="{7356EF1C-F4C8-45E4-A6C9-54581F6659AA}" srcOrd="5" destOrd="0" presId="urn:microsoft.com/office/officeart/2005/8/layout/hList1"/>
    <dgm:cxn modelId="{E79B6D71-A21F-4DE0-9869-95BDB5BA1696}" type="presParOf" srcId="{F7612EDE-845F-46C1-B2FA-ABC6FD1736F7}" destId="{B22A973D-3EBE-4636-B088-07FB27944B2C}" srcOrd="6" destOrd="0" presId="urn:microsoft.com/office/officeart/2005/8/layout/hList1"/>
    <dgm:cxn modelId="{49CD7B55-E1CF-49FE-B1C0-5695F665BCEA}" type="presParOf" srcId="{B22A973D-3EBE-4636-B088-07FB27944B2C}" destId="{616B1075-0915-43AB-8CD5-A817BF8EB5EE}" srcOrd="0" destOrd="0" presId="urn:microsoft.com/office/officeart/2005/8/layout/hList1"/>
    <dgm:cxn modelId="{13B112BB-3827-43E0-B9F0-5A71F891F6AA}" type="presParOf" srcId="{B22A973D-3EBE-4636-B088-07FB27944B2C}" destId="{D135A133-F6FA-40DB-AA2E-E11CB9FC0FB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2D0F97-10E6-4FFC-8B70-9EBACB7EE454}">
      <dsp:nvSpPr>
        <dsp:cNvPr id="0" name=""/>
        <dsp:cNvSpPr/>
      </dsp:nvSpPr>
      <dsp:spPr>
        <a:xfrm>
          <a:off x="-5028385" y="-770395"/>
          <a:ext cx="5988436" cy="5988436"/>
        </a:xfrm>
        <a:prstGeom prst="blockArc">
          <a:avLst>
            <a:gd name="adj1" fmla="val 18900000"/>
            <a:gd name="adj2" fmla="val 2700000"/>
            <a:gd name="adj3" fmla="val 361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952CA6-99A3-44D4-BB6E-7A5E132F208B}">
      <dsp:nvSpPr>
        <dsp:cNvPr id="0" name=""/>
        <dsp:cNvSpPr/>
      </dsp:nvSpPr>
      <dsp:spPr>
        <a:xfrm>
          <a:off x="419989" y="277888"/>
          <a:ext cx="5843459" cy="5561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Indicator of pollution level in the area.</a:t>
          </a:r>
        </a:p>
      </dsp:txBody>
      <dsp:txXfrm>
        <a:off x="419989" y="277888"/>
        <a:ext cx="5843459" cy="556133"/>
      </dsp:txXfrm>
    </dsp:sp>
    <dsp:sp modelId="{8F4D8A0F-16E2-44BB-B6F5-B1B4721E3064}">
      <dsp:nvSpPr>
        <dsp:cNvPr id="0" name=""/>
        <dsp:cNvSpPr/>
      </dsp:nvSpPr>
      <dsp:spPr>
        <a:xfrm>
          <a:off x="72405" y="208372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19FDE6-6276-4EB8-A26D-CDBBB9D9E71E}">
      <dsp:nvSpPr>
        <dsp:cNvPr id="0" name=""/>
        <dsp:cNvSpPr/>
      </dsp:nvSpPr>
      <dsp:spPr>
        <a:xfrm>
          <a:off x="818498" y="1111822"/>
          <a:ext cx="5444950" cy="5561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Gauge from 0 to 500</a:t>
          </a:r>
        </a:p>
      </dsp:txBody>
      <dsp:txXfrm>
        <a:off x="818498" y="1111822"/>
        <a:ext cx="5444950" cy="556133"/>
      </dsp:txXfrm>
    </dsp:sp>
    <dsp:sp modelId="{B59081A4-C2D5-4EC4-9FAE-2DD7048B0337}">
      <dsp:nvSpPr>
        <dsp:cNvPr id="0" name=""/>
        <dsp:cNvSpPr/>
      </dsp:nvSpPr>
      <dsp:spPr>
        <a:xfrm>
          <a:off x="470914" y="1042305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8B6FF-7552-4326-AF64-3E4A267CB882}">
      <dsp:nvSpPr>
        <dsp:cNvPr id="0" name=""/>
        <dsp:cNvSpPr/>
      </dsp:nvSpPr>
      <dsp:spPr>
        <a:xfrm>
          <a:off x="940808" y="1945756"/>
          <a:ext cx="5322640" cy="556133"/>
        </a:xfrm>
        <a:prstGeom prst="rect">
          <a:avLst/>
        </a:prstGeom>
        <a:solidFill>
          <a:srgbClr val="EB4F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/>
            <a:t>6 categories based on level of health concern</a:t>
          </a:r>
        </a:p>
      </dsp:txBody>
      <dsp:txXfrm>
        <a:off x="940808" y="1945756"/>
        <a:ext cx="5322640" cy="556133"/>
      </dsp:txXfrm>
    </dsp:sp>
    <dsp:sp modelId="{9689BA27-94F3-48C5-800D-4C5657BA34C0}">
      <dsp:nvSpPr>
        <dsp:cNvPr id="0" name=""/>
        <dsp:cNvSpPr/>
      </dsp:nvSpPr>
      <dsp:spPr>
        <a:xfrm>
          <a:off x="593225" y="1876239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B4FB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64298-CCFB-4965-A614-1E5A1A57E268}">
      <dsp:nvSpPr>
        <dsp:cNvPr id="0" name=""/>
        <dsp:cNvSpPr/>
      </dsp:nvSpPr>
      <dsp:spPr>
        <a:xfrm>
          <a:off x="818498" y="2779689"/>
          <a:ext cx="5444950" cy="5561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Public health risk increases as AQI increases</a:t>
          </a:r>
        </a:p>
      </dsp:txBody>
      <dsp:txXfrm>
        <a:off x="818498" y="2779689"/>
        <a:ext cx="5444950" cy="556133"/>
      </dsp:txXfrm>
    </dsp:sp>
    <dsp:sp modelId="{473BB5F1-AD98-4803-BC4D-0F34B827134B}">
      <dsp:nvSpPr>
        <dsp:cNvPr id="0" name=""/>
        <dsp:cNvSpPr/>
      </dsp:nvSpPr>
      <dsp:spPr>
        <a:xfrm>
          <a:off x="470914" y="2710173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D578A-1107-4A6A-B089-AAD3D0FADA00}">
      <dsp:nvSpPr>
        <dsp:cNvPr id="0" name=""/>
        <dsp:cNvSpPr/>
      </dsp:nvSpPr>
      <dsp:spPr>
        <a:xfrm>
          <a:off x="419989" y="3613623"/>
          <a:ext cx="5843459" cy="5561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1431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 India, eight common pollutants used for AQI</a:t>
          </a:r>
        </a:p>
      </dsp:txBody>
      <dsp:txXfrm>
        <a:off x="419989" y="3613623"/>
        <a:ext cx="5843459" cy="556133"/>
      </dsp:txXfrm>
    </dsp:sp>
    <dsp:sp modelId="{18C644AA-4873-4604-BAC3-A225D40C9800}">
      <dsp:nvSpPr>
        <dsp:cNvPr id="0" name=""/>
        <dsp:cNvSpPr/>
      </dsp:nvSpPr>
      <dsp:spPr>
        <a:xfrm>
          <a:off x="72405" y="3544106"/>
          <a:ext cx="695167" cy="6951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F85D6B-3D6B-4AB2-8392-81DB4838A9B2}">
      <dsp:nvSpPr>
        <dsp:cNvPr id="0" name=""/>
        <dsp:cNvSpPr/>
      </dsp:nvSpPr>
      <dsp:spPr>
        <a:xfrm>
          <a:off x="3623" y="183020"/>
          <a:ext cx="2178852" cy="83232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Features</a:t>
          </a:r>
        </a:p>
      </dsp:txBody>
      <dsp:txXfrm>
        <a:off x="3623" y="183020"/>
        <a:ext cx="2178852" cy="832327"/>
      </dsp:txXfrm>
    </dsp:sp>
    <dsp:sp modelId="{0AC636D1-8D9E-4563-8C93-809054100D4A}">
      <dsp:nvSpPr>
        <dsp:cNvPr id="0" name=""/>
        <dsp:cNvSpPr/>
      </dsp:nvSpPr>
      <dsp:spPr>
        <a:xfrm>
          <a:off x="3623" y="1015347"/>
          <a:ext cx="2178852" cy="20203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6600">
              <a:alpha val="9000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Historical CO</a:t>
          </a:r>
          <a:r>
            <a:rPr lang="en-US" sz="2300" kern="1200" baseline="-25000" dirty="0"/>
            <a:t>2</a:t>
          </a:r>
          <a:r>
            <a:rPr lang="en-US" sz="2300" kern="1200" dirty="0"/>
            <a:t> Levels in India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Deforestation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Power consumption</a:t>
          </a:r>
        </a:p>
      </dsp:txBody>
      <dsp:txXfrm>
        <a:off x="3623" y="1015347"/>
        <a:ext cx="2178852" cy="2020320"/>
      </dsp:txXfrm>
    </dsp:sp>
    <dsp:sp modelId="{73327450-4BFB-4819-A1C6-5515DD71B642}">
      <dsp:nvSpPr>
        <dsp:cNvPr id="0" name=""/>
        <dsp:cNvSpPr/>
      </dsp:nvSpPr>
      <dsp:spPr>
        <a:xfrm>
          <a:off x="2487515" y="183020"/>
          <a:ext cx="2178852" cy="83232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Engineered Features</a:t>
          </a:r>
        </a:p>
      </dsp:txBody>
      <dsp:txXfrm>
        <a:off x="2487515" y="183020"/>
        <a:ext cx="2178852" cy="832327"/>
      </dsp:txXfrm>
    </dsp:sp>
    <dsp:sp modelId="{D520BF3D-2B07-4DC6-96C8-17FEB0A5C3E6}">
      <dsp:nvSpPr>
        <dsp:cNvPr id="0" name=""/>
        <dsp:cNvSpPr/>
      </dsp:nvSpPr>
      <dsp:spPr>
        <a:xfrm>
          <a:off x="2487515" y="1015347"/>
          <a:ext cx="2178852" cy="20203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Per Capita of Features</a:t>
          </a:r>
        </a:p>
      </dsp:txBody>
      <dsp:txXfrm>
        <a:off x="2487515" y="1015347"/>
        <a:ext cx="2178852" cy="2020320"/>
      </dsp:txXfrm>
    </dsp:sp>
    <dsp:sp modelId="{342EB8A4-57CE-4D44-A39A-F807C0B95FCA}">
      <dsp:nvSpPr>
        <dsp:cNvPr id="0" name=""/>
        <dsp:cNvSpPr/>
      </dsp:nvSpPr>
      <dsp:spPr>
        <a:xfrm>
          <a:off x="4971407" y="183020"/>
          <a:ext cx="2178852" cy="83232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Model</a:t>
          </a:r>
        </a:p>
      </dsp:txBody>
      <dsp:txXfrm>
        <a:off x="4971407" y="183020"/>
        <a:ext cx="2178852" cy="832327"/>
      </dsp:txXfrm>
    </dsp:sp>
    <dsp:sp modelId="{8D99C9EC-BB1B-416C-BB26-EC878F3680BC}">
      <dsp:nvSpPr>
        <dsp:cNvPr id="0" name=""/>
        <dsp:cNvSpPr/>
      </dsp:nvSpPr>
      <dsp:spPr>
        <a:xfrm>
          <a:off x="4971407" y="1015347"/>
          <a:ext cx="2178852" cy="202032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lumMod val="60000"/>
              <a:lumOff val="40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ARIMA (Auto Regressive Integrated Moving Average)</a:t>
          </a:r>
        </a:p>
      </dsp:txBody>
      <dsp:txXfrm>
        <a:off x="4971407" y="1015347"/>
        <a:ext cx="2178852" cy="2020320"/>
      </dsp:txXfrm>
    </dsp:sp>
    <dsp:sp modelId="{616B1075-0915-43AB-8CD5-A817BF8EB5EE}">
      <dsp:nvSpPr>
        <dsp:cNvPr id="0" name=""/>
        <dsp:cNvSpPr/>
      </dsp:nvSpPr>
      <dsp:spPr>
        <a:xfrm>
          <a:off x="7455299" y="183020"/>
          <a:ext cx="2178852" cy="8323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Result</a:t>
          </a:r>
        </a:p>
      </dsp:txBody>
      <dsp:txXfrm>
        <a:off x="7455299" y="183020"/>
        <a:ext cx="2178852" cy="832327"/>
      </dsp:txXfrm>
    </dsp:sp>
    <dsp:sp modelId="{D135A133-F6FA-40DB-AA2E-E11CB9FC0FB2}">
      <dsp:nvSpPr>
        <dsp:cNvPr id="0" name=""/>
        <dsp:cNvSpPr/>
      </dsp:nvSpPr>
      <dsp:spPr>
        <a:xfrm>
          <a:off x="7455299" y="1015347"/>
          <a:ext cx="2178852" cy="202032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lumMod val="75000"/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Forecast CO</a:t>
          </a:r>
          <a:r>
            <a:rPr lang="en-US" sz="2300" kern="1200" baseline="-25000" dirty="0"/>
            <a:t>2</a:t>
          </a:r>
          <a:r>
            <a:rPr lang="en-US" sz="2300" kern="1200" dirty="0"/>
            <a:t> level for next 10 years in India</a:t>
          </a:r>
        </a:p>
      </dsp:txBody>
      <dsp:txXfrm>
        <a:off x="7455299" y="1015347"/>
        <a:ext cx="2178852" cy="2020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0.28183</cdr:x>
      <cdr:y>0.44796</cdr:y>
    </cdr:from>
    <cdr:to>
      <cdr:x>0.30643</cdr:x>
      <cdr:y>0.53634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49AA42E5-4CA2-4A2A-8CB5-A91643130887}"/>
            </a:ext>
          </a:extLst>
        </cdr:cNvPr>
        <cdr:cNvSpPr txBox="1"/>
      </cdr:nvSpPr>
      <cdr:spPr>
        <a:xfrm xmlns:a="http://schemas.openxmlformats.org/drawingml/2006/main">
          <a:off x="3084898" y="2028564"/>
          <a:ext cx="269240" cy="4002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400" dirty="0"/>
            <a:t>0</a:t>
          </a:r>
        </a:p>
      </cdr:txBody>
    </cdr:sp>
  </cdr:relSizeAnchor>
  <cdr:relSizeAnchor xmlns:cdr="http://schemas.openxmlformats.org/drawingml/2006/chartDrawing">
    <cdr:from>
      <cdr:x>0.2738</cdr:x>
      <cdr:y>0.22676</cdr:y>
    </cdr:from>
    <cdr:to>
      <cdr:x>0.32676</cdr:x>
      <cdr:y>0.28991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B0A94CDB-3B6D-4DD7-9077-C644F87C9498}"/>
            </a:ext>
          </a:extLst>
        </cdr:cNvPr>
        <cdr:cNvSpPr txBox="1"/>
      </cdr:nvSpPr>
      <cdr:spPr>
        <a:xfrm xmlns:a="http://schemas.openxmlformats.org/drawingml/2006/main">
          <a:off x="2153587" y="721645"/>
          <a:ext cx="416607" cy="2009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50</a:t>
          </a:r>
        </a:p>
      </cdr:txBody>
    </cdr:sp>
  </cdr:relSizeAnchor>
  <cdr:relSizeAnchor xmlns:cdr="http://schemas.openxmlformats.org/drawingml/2006/chartDrawing">
    <cdr:from>
      <cdr:x>0.35194</cdr:x>
      <cdr:y>0.01641</cdr:y>
    </cdr:from>
    <cdr:to>
      <cdr:x>0.41319</cdr:x>
      <cdr:y>0.11571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662A06BF-0DD7-46DD-AD99-18CE0E11D9D5}"/>
            </a:ext>
          </a:extLst>
        </cdr:cNvPr>
        <cdr:cNvSpPr txBox="1"/>
      </cdr:nvSpPr>
      <cdr:spPr>
        <a:xfrm xmlns:a="http://schemas.openxmlformats.org/drawingml/2006/main">
          <a:off x="2768184" y="52217"/>
          <a:ext cx="481785" cy="3160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100</a:t>
          </a:r>
        </a:p>
      </cdr:txBody>
    </cdr:sp>
  </cdr:relSizeAnchor>
  <cdr:relSizeAnchor xmlns:cdr="http://schemas.openxmlformats.org/drawingml/2006/chartDrawing">
    <cdr:from>
      <cdr:x>0.4734</cdr:x>
      <cdr:y>0</cdr:y>
    </cdr:from>
    <cdr:to>
      <cdr:x>0.54031</cdr:x>
      <cdr:y>0.06985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B73F3B29-6111-48BD-BA38-130EBB31A18C}"/>
            </a:ext>
          </a:extLst>
        </cdr:cNvPr>
        <cdr:cNvSpPr txBox="1"/>
      </cdr:nvSpPr>
      <cdr:spPr>
        <a:xfrm xmlns:a="http://schemas.openxmlformats.org/drawingml/2006/main">
          <a:off x="3723594" y="0"/>
          <a:ext cx="526258" cy="2222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150</a:t>
          </a:r>
        </a:p>
      </cdr:txBody>
    </cdr:sp>
  </cdr:relSizeAnchor>
  <cdr:relSizeAnchor xmlns:cdr="http://schemas.openxmlformats.org/drawingml/2006/chartDrawing">
    <cdr:from>
      <cdr:x>0.59901</cdr:x>
      <cdr:y>0.04912</cdr:y>
    </cdr:from>
    <cdr:to>
      <cdr:x>0.69638</cdr:x>
      <cdr:y>0.1375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502DDF93-5C41-48E1-A708-ACF522449861}"/>
            </a:ext>
          </a:extLst>
        </cdr:cNvPr>
        <cdr:cNvSpPr txBox="1"/>
      </cdr:nvSpPr>
      <cdr:spPr>
        <a:xfrm xmlns:a="http://schemas.openxmlformats.org/drawingml/2006/main">
          <a:off x="6556677" y="222450"/>
          <a:ext cx="1065763" cy="4002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200</a:t>
          </a:r>
        </a:p>
      </cdr:txBody>
    </cdr:sp>
  </cdr:relSizeAnchor>
  <cdr:relSizeAnchor xmlns:cdr="http://schemas.openxmlformats.org/drawingml/2006/chartDrawing">
    <cdr:from>
      <cdr:x>0.67363</cdr:x>
      <cdr:y>0.21623</cdr:y>
    </cdr:from>
    <cdr:to>
      <cdr:x>0.77099</cdr:x>
      <cdr:y>0.30461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350BA922-B982-48C5-ACA3-39FF4A53BDBC}"/>
            </a:ext>
          </a:extLst>
        </cdr:cNvPr>
        <cdr:cNvSpPr txBox="1"/>
      </cdr:nvSpPr>
      <cdr:spPr>
        <a:xfrm xmlns:a="http://schemas.openxmlformats.org/drawingml/2006/main">
          <a:off x="7373397" y="979179"/>
          <a:ext cx="1065763" cy="4002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300</a:t>
          </a:r>
        </a:p>
      </cdr:txBody>
    </cdr:sp>
  </cdr:relSizeAnchor>
  <cdr:relSizeAnchor xmlns:cdr="http://schemas.openxmlformats.org/drawingml/2006/chartDrawing">
    <cdr:from>
      <cdr:x>0.69367</cdr:x>
      <cdr:y>0.44513</cdr:y>
    </cdr:from>
    <cdr:to>
      <cdr:x>0.79104</cdr:x>
      <cdr:y>0.52936</cdr:y>
    </cdr:to>
    <cdr:sp macro="" textlink="">
      <cdr:nvSpPr>
        <cdr:cNvPr id="13" name="TextBox 1">
          <a:extLst xmlns:a="http://schemas.openxmlformats.org/drawingml/2006/main">
            <a:ext uri="{FF2B5EF4-FFF2-40B4-BE49-F238E27FC236}">
              <a16:creationId xmlns:a16="http://schemas.microsoft.com/office/drawing/2014/main" id="{1EB3485C-E391-433E-B3C5-DE17E9565323}"/>
            </a:ext>
          </a:extLst>
        </cdr:cNvPr>
        <cdr:cNvSpPr txBox="1"/>
      </cdr:nvSpPr>
      <cdr:spPr>
        <a:xfrm xmlns:a="http://schemas.openxmlformats.org/drawingml/2006/main">
          <a:off x="7592847" y="2015779"/>
          <a:ext cx="1065763" cy="38143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dirty="0"/>
            <a:t>500</a:t>
          </a:r>
        </a:p>
      </cdr:txBody>
    </cdr:sp>
  </cdr:relSizeAnchor>
  <cdr:relSizeAnchor xmlns:cdr="http://schemas.openxmlformats.org/drawingml/2006/chartDrawing">
    <cdr:from>
      <cdr:x>0.31344</cdr:x>
      <cdr:y>0.42292</cdr:y>
    </cdr:from>
    <cdr:to>
      <cdr:x>0.38493</cdr:x>
      <cdr:y>0.4835</cdr:y>
    </cdr:to>
    <cdr:sp macro="" textlink="">
      <cdr:nvSpPr>
        <cdr:cNvPr id="14" name="TextBox 13">
          <a:extLst xmlns:a="http://schemas.openxmlformats.org/drawingml/2006/main">
            <a:ext uri="{FF2B5EF4-FFF2-40B4-BE49-F238E27FC236}">
              <a16:creationId xmlns:a16="http://schemas.microsoft.com/office/drawing/2014/main" id="{BC1303BB-2FDE-455D-A046-088D315D4A35}"/>
            </a:ext>
          </a:extLst>
        </cdr:cNvPr>
        <cdr:cNvSpPr txBox="1"/>
      </cdr:nvSpPr>
      <cdr:spPr>
        <a:xfrm xmlns:a="http://schemas.openxmlformats.org/drawingml/2006/main">
          <a:off x="2465393" y="1345904"/>
          <a:ext cx="562350" cy="19277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Good</a:t>
          </a:r>
        </a:p>
      </cdr:txBody>
    </cdr:sp>
  </cdr:relSizeAnchor>
  <cdr:relSizeAnchor xmlns:cdr="http://schemas.openxmlformats.org/drawingml/2006/chartDrawing">
    <cdr:from>
      <cdr:x>0.3491</cdr:x>
      <cdr:y>0.24281</cdr:y>
    </cdr:from>
    <cdr:to>
      <cdr:x>0.45495</cdr:x>
      <cdr:y>0.31064</cdr:y>
    </cdr:to>
    <cdr:sp macro="" textlink="">
      <cdr:nvSpPr>
        <cdr:cNvPr id="15" name="TextBox 14">
          <a:extLst xmlns:a="http://schemas.openxmlformats.org/drawingml/2006/main">
            <a:ext uri="{FF2B5EF4-FFF2-40B4-BE49-F238E27FC236}">
              <a16:creationId xmlns:a16="http://schemas.microsoft.com/office/drawing/2014/main" id="{124AF0FF-48A5-44C0-94C8-E8D87D744B45}"/>
            </a:ext>
          </a:extLst>
        </cdr:cNvPr>
        <cdr:cNvSpPr txBox="1"/>
      </cdr:nvSpPr>
      <cdr:spPr>
        <a:xfrm xmlns:a="http://schemas.openxmlformats.org/drawingml/2006/main">
          <a:off x="2745863" y="772726"/>
          <a:ext cx="832579" cy="21586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Moderate</a:t>
          </a:r>
        </a:p>
      </cdr:txBody>
    </cdr:sp>
  </cdr:relSizeAnchor>
  <cdr:relSizeAnchor xmlns:cdr="http://schemas.openxmlformats.org/drawingml/2006/chartDrawing">
    <cdr:from>
      <cdr:x>0.41077</cdr:x>
      <cdr:y>0.10539</cdr:y>
    </cdr:from>
    <cdr:to>
      <cdr:x>0.5</cdr:x>
      <cdr:y>0.30297</cdr:y>
    </cdr:to>
    <cdr:sp macro="" textlink="">
      <cdr:nvSpPr>
        <cdr:cNvPr id="16" name="TextBox 15">
          <a:extLst xmlns:a="http://schemas.openxmlformats.org/drawingml/2006/main">
            <a:ext uri="{FF2B5EF4-FFF2-40B4-BE49-F238E27FC236}">
              <a16:creationId xmlns:a16="http://schemas.microsoft.com/office/drawing/2014/main" id="{D6606A20-EE2B-4E50-8A50-DC4BF071CE73}"/>
            </a:ext>
          </a:extLst>
        </cdr:cNvPr>
        <cdr:cNvSpPr txBox="1"/>
      </cdr:nvSpPr>
      <cdr:spPr>
        <a:xfrm xmlns:a="http://schemas.openxmlformats.org/drawingml/2006/main">
          <a:off x="3230991" y="335384"/>
          <a:ext cx="701814" cy="62877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Unhealthy for Sensitive Groups</a:t>
          </a:r>
        </a:p>
      </cdr:txBody>
    </cdr:sp>
  </cdr:relSizeAnchor>
  <cdr:relSizeAnchor xmlns:cdr="http://schemas.openxmlformats.org/drawingml/2006/chartDrawing">
    <cdr:from>
      <cdr:x>0.49018</cdr:x>
      <cdr:y>0.1646</cdr:y>
    </cdr:from>
    <cdr:to>
      <cdr:x>0.58322</cdr:x>
      <cdr:y>0.28575</cdr:y>
    </cdr:to>
    <cdr:sp macro="" textlink="">
      <cdr:nvSpPr>
        <cdr:cNvPr id="17" name="TextBox 16">
          <a:extLst xmlns:a="http://schemas.openxmlformats.org/drawingml/2006/main">
            <a:ext uri="{FF2B5EF4-FFF2-40B4-BE49-F238E27FC236}">
              <a16:creationId xmlns:a16="http://schemas.microsoft.com/office/drawing/2014/main" id="{3A6FF9F6-26DB-4545-8065-BC83EBF872CB}"/>
            </a:ext>
          </a:extLst>
        </cdr:cNvPr>
        <cdr:cNvSpPr txBox="1"/>
      </cdr:nvSpPr>
      <cdr:spPr>
        <a:xfrm xmlns:a="http://schemas.openxmlformats.org/drawingml/2006/main">
          <a:off x="3855601" y="523810"/>
          <a:ext cx="731795" cy="38555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/>
            <a:t>Unhealthy</a:t>
          </a:r>
        </a:p>
      </cdr:txBody>
    </cdr:sp>
  </cdr:relSizeAnchor>
  <cdr:relSizeAnchor xmlns:cdr="http://schemas.openxmlformats.org/drawingml/2006/chartDrawing">
    <cdr:from>
      <cdr:x>0.56901</cdr:x>
      <cdr:y>0.20645</cdr:y>
    </cdr:from>
    <cdr:to>
      <cdr:x>0.65544</cdr:x>
      <cdr:y>0.33309</cdr:y>
    </cdr:to>
    <cdr:sp macro="" textlink="">
      <cdr:nvSpPr>
        <cdr:cNvPr id="18" name="TextBox 17">
          <a:extLst xmlns:a="http://schemas.openxmlformats.org/drawingml/2006/main">
            <a:ext uri="{FF2B5EF4-FFF2-40B4-BE49-F238E27FC236}">
              <a16:creationId xmlns:a16="http://schemas.microsoft.com/office/drawing/2014/main" id="{FE239ED5-43C5-4F19-97E0-5BFE7643363D}"/>
            </a:ext>
          </a:extLst>
        </cdr:cNvPr>
        <cdr:cNvSpPr txBox="1"/>
      </cdr:nvSpPr>
      <cdr:spPr>
        <a:xfrm xmlns:a="http://schemas.openxmlformats.org/drawingml/2006/main">
          <a:off x="4475640" y="656991"/>
          <a:ext cx="679776" cy="4030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800" dirty="0">
              <a:solidFill>
                <a:schemeClr val="bg1"/>
              </a:solidFill>
            </a:rPr>
            <a:t>Very Unhealthy</a:t>
          </a:r>
        </a:p>
      </cdr:txBody>
    </cdr:sp>
  </cdr:relSizeAnchor>
  <cdr:relSizeAnchor xmlns:cdr="http://schemas.openxmlformats.org/drawingml/2006/chartDrawing">
    <cdr:from>
      <cdr:x>0.59698</cdr:x>
      <cdr:y>0.41653</cdr:y>
    </cdr:from>
    <cdr:to>
      <cdr:x>0.6834</cdr:x>
      <cdr:y>0.5113</cdr:y>
    </cdr:to>
    <cdr:sp macro="" textlink="">
      <cdr:nvSpPr>
        <cdr:cNvPr id="19" name="TextBox 1">
          <a:extLst xmlns:a="http://schemas.openxmlformats.org/drawingml/2006/main">
            <a:ext uri="{FF2B5EF4-FFF2-40B4-BE49-F238E27FC236}">
              <a16:creationId xmlns:a16="http://schemas.microsoft.com/office/drawing/2014/main" id="{E2EA87ED-904B-440C-9E2B-5A22E82C1F07}"/>
            </a:ext>
          </a:extLst>
        </cdr:cNvPr>
        <cdr:cNvSpPr txBox="1"/>
      </cdr:nvSpPr>
      <cdr:spPr>
        <a:xfrm xmlns:a="http://schemas.openxmlformats.org/drawingml/2006/main">
          <a:off x="4695608" y="1325563"/>
          <a:ext cx="679776" cy="3016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800" dirty="0">
              <a:solidFill>
                <a:schemeClr val="bg1"/>
              </a:solidFill>
            </a:rPr>
            <a:t>Hazardous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B612A-2B0A-40CF-AA7A-5D520CE3AD19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950CB-AD3E-42F4-8A93-EB3CFF6B0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97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India, AQI calculations include the eight pollutants for which National Ambient Air Quality Standards (NAAQS) have been set.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PM10, PM2.5, nitrogen dioxide,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sulphur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dioxide, carbon monoxide, ground-level ozone, ammonia, and lead.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1950CB-AD3E-42F4-8A93-EB3CFF6B08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942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5F970-D475-4130-9F01-BEE5ECCDE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1C5FA2-26CF-4D07-829D-3F648F558F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7A2A3-8E1E-4A32-B44B-AB8BD82D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1B959-13D5-4A8D-8B4C-8E6018E9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79563-3578-494E-8024-8B3F7FCDC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71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B5B8-5BDF-4BC1-B8FE-7F2FFF72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9C5BE-03B1-40BE-8CC9-F36F29372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E71FB-762F-4AE0-BF88-13EEBF071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17029-A979-4F0A-95C7-5F9DEBE29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AB594-C484-4A6B-84D8-C6897708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9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9C6DD-05D9-4F10-8AD7-712E161B5A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D02662-70BC-466F-9B00-B2CA09775F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CAAB9-A452-4512-B826-7D7D4D54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12234-0D17-4B94-B1C1-BC69CBD18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5404B-FE01-44FC-A7DA-93A30B09C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29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E5F9-F28E-40A9-B80C-0F3C5D66A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09575-165B-44CB-B8EA-60AF96F3C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0E1D7-677A-4100-987C-81B03182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41585-0037-410D-95B7-02B81D73C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58455-5856-4FDB-B798-6D697309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3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E6086-BEC9-4EFF-99B8-E9684F1E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93457-46A1-4477-8FA7-2B165BA726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167FF-4586-4E89-A0C4-B76D2B36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BFA92-1184-4563-82AE-EF595593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0AD16-8E1D-4A6A-850A-EF6CD1E2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84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7C4B-4E1A-4F85-BDF0-DA6B2710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EBB5-720D-47DF-B813-4098C23675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EE0250-6F03-4B91-9ACB-EA3445B56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4E5FD-7FD1-4F4E-9307-8A1090F08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0E74E-985A-4CB4-9A21-766927C8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0922A-78F6-4839-B003-ADF6D772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38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51C97-1C41-42D7-8282-67B5C79E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0DB03-00B7-4100-B4AD-0FE5B54F0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3C403-7BE7-4C80-B3DF-7A8B6A63E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F789A-D5CA-4994-AC75-5419BA5D6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584C6B-9563-42AA-BABA-1EB260118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A3394-BF41-40B2-A5CE-0ADDB16EA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05E055-134D-4389-A911-7EB83CFD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4157D-F348-4452-BFCF-BB514DB8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9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BB111-182C-42E9-85E0-15D06D39D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3C682-B786-42F5-A695-FE2927572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FDA78-4E46-4800-9F09-0E5EF06B1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ACC8F6-6D22-4DB0-9AE2-E40C5527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4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6C8B0-C155-4E5E-8A85-3AB57C42A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CC9B7E-CAEE-4970-90D9-238879F3C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0D30D-0B74-40E5-B6DD-CF7693AB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5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BFD8D-EE70-46EE-BB70-682B744E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FBD51-61E1-45DB-8F65-B0A546BC8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7EE4F-3A1C-4533-84EE-9F6B4FFAD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DF7E8-3148-4B9B-8AF8-8CAD244A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1C521-AF8F-47DB-BB5A-09DE71C09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89B52-2B19-4020-A655-51ECFDFAA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21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0FAF-978F-4124-B6DC-56286D6E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D61B2-D214-45ED-93A4-0E39C97411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08679-4C15-4C6D-A18F-7296FDA8E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C4ED2-2B7E-470B-BF1C-BBDA3554C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2918F-022D-4155-A391-D8163F4B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043DA-CDFE-4F9D-B37C-34B80446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56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881C69-7C42-40E2-B8D6-2EC389D3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A87BC-11B6-40BE-86B3-EE441AC46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ECFC0-7468-41AF-9A5F-2B9AA2FC8E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4A8E1-D283-4BE6-88B7-739D3723B00A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8C4DE-1A64-4849-9D74-7BC6126B3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D6558-0825-423E-AF14-41F54C3E5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D95BD2-BCDE-4040-BA4A-D444CC760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chart" Target="../charts/chart1.xm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4.jpeg"/><Relationship Id="rId9" Type="http://schemas.microsoft.com/office/2007/relationships/diagramDrawing" Target="../diagrams/drawing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9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97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9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svg"/><Relationship Id="rId3" Type="http://schemas.openxmlformats.org/officeDocument/2006/relationships/image" Target="../media/image103.svg"/><Relationship Id="rId7" Type="http://schemas.openxmlformats.org/officeDocument/2006/relationships/image" Target="../media/image107.sv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svg"/><Relationship Id="rId5" Type="http://schemas.openxmlformats.org/officeDocument/2006/relationships/image" Target="../media/image105.sv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svg"/><Relationship Id="rId7" Type="http://schemas.openxmlformats.org/officeDocument/2006/relationships/image" Target="../media/image119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121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34" Type="http://schemas.openxmlformats.org/officeDocument/2006/relationships/image" Target="../media/image39.svg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25.svg"/><Relationship Id="rId25" Type="http://schemas.openxmlformats.org/officeDocument/2006/relationships/image" Target="../media/image30.png"/><Relationship Id="rId33" Type="http://schemas.openxmlformats.org/officeDocument/2006/relationships/image" Target="../media/image38.png"/><Relationship Id="rId38" Type="http://schemas.openxmlformats.org/officeDocument/2006/relationships/image" Target="../media/image43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27.sv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37.svg"/><Relationship Id="rId37" Type="http://schemas.openxmlformats.org/officeDocument/2006/relationships/image" Target="../media/image42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33.svg"/><Relationship Id="rId36" Type="http://schemas.openxmlformats.org/officeDocument/2006/relationships/image" Target="../media/image41.sv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3.svg"/><Relationship Id="rId22" Type="http://schemas.openxmlformats.org/officeDocument/2006/relationships/image" Target="../media/image28.png"/><Relationship Id="rId27" Type="http://schemas.openxmlformats.org/officeDocument/2006/relationships/image" Target="../media/image32.png"/><Relationship Id="rId30" Type="http://schemas.openxmlformats.org/officeDocument/2006/relationships/image" Target="../media/image35.svg"/><Relationship Id="rId35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34" Type="http://schemas.openxmlformats.org/officeDocument/2006/relationships/image" Target="../media/image55.svg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46.svg"/><Relationship Id="rId25" Type="http://schemas.openxmlformats.org/officeDocument/2006/relationships/image" Target="../media/image30.png"/><Relationship Id="rId33" Type="http://schemas.openxmlformats.org/officeDocument/2006/relationships/image" Target="../media/image54.png"/><Relationship Id="rId38" Type="http://schemas.openxmlformats.org/officeDocument/2006/relationships/image" Target="../media/image59.svg"/><Relationship Id="rId2" Type="http://schemas.openxmlformats.org/officeDocument/2006/relationships/image" Target="../media/image12.png"/><Relationship Id="rId16" Type="http://schemas.openxmlformats.org/officeDocument/2006/relationships/image" Target="../media/image22.png"/><Relationship Id="rId20" Type="http://schemas.openxmlformats.org/officeDocument/2006/relationships/image" Target="../media/image47.sv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53.svg"/><Relationship Id="rId37" Type="http://schemas.openxmlformats.org/officeDocument/2006/relationships/image" Target="../media/image58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49.svg"/><Relationship Id="rId36" Type="http://schemas.openxmlformats.org/officeDocument/2006/relationships/image" Target="../media/image57.sv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52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45.svg"/><Relationship Id="rId22" Type="http://schemas.openxmlformats.org/officeDocument/2006/relationships/image" Target="../media/image28.png"/><Relationship Id="rId27" Type="http://schemas.openxmlformats.org/officeDocument/2006/relationships/image" Target="../media/image48.png"/><Relationship Id="rId30" Type="http://schemas.openxmlformats.org/officeDocument/2006/relationships/image" Target="../media/image51.svg"/><Relationship Id="rId35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25.svg"/><Relationship Id="rId25" Type="http://schemas.openxmlformats.org/officeDocument/2006/relationships/image" Target="../media/image30.png"/><Relationship Id="rId33" Type="http://schemas.openxmlformats.org/officeDocument/2006/relationships/image" Target="../media/image59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61.sv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58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29.svg"/><Relationship Id="rId28" Type="http://schemas.openxmlformats.org/officeDocument/2006/relationships/image" Target="../media/image63.png"/><Relationship Id="rId10" Type="http://schemas.openxmlformats.org/officeDocument/2006/relationships/image" Target="../media/image20.png"/><Relationship Id="rId19" Type="http://schemas.openxmlformats.org/officeDocument/2006/relationships/image" Target="../media/image22.png"/><Relationship Id="rId31" Type="http://schemas.openxmlformats.org/officeDocument/2006/relationships/image" Target="../media/image66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60.svg"/><Relationship Id="rId22" Type="http://schemas.openxmlformats.org/officeDocument/2006/relationships/image" Target="../media/image28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31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34" Type="http://schemas.openxmlformats.org/officeDocument/2006/relationships/hyperlink" Target="https://ourworldindata.org/" TargetMode="External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67.svg"/><Relationship Id="rId25" Type="http://schemas.openxmlformats.org/officeDocument/2006/relationships/image" Target="../media/image30.png"/><Relationship Id="rId33" Type="http://schemas.openxmlformats.org/officeDocument/2006/relationships/image" Target="../media/image59.sv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47.sv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58.png"/><Relationship Id="rId37" Type="http://schemas.openxmlformats.org/officeDocument/2006/relationships/hyperlink" Target="http://mospi.nic.in/statistical-year-book-india/2018/171" TargetMode="External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68.svg"/><Relationship Id="rId28" Type="http://schemas.openxmlformats.org/officeDocument/2006/relationships/image" Target="../media/image70.png"/><Relationship Id="rId36" Type="http://schemas.openxmlformats.org/officeDocument/2006/relationships/hyperlink" Target="https://www.globalforestwatch.org/dashboards/country/IND" TargetMode="External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73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60.svg"/><Relationship Id="rId22" Type="http://schemas.openxmlformats.org/officeDocument/2006/relationships/image" Target="../media/image22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hyperlink" Target="https://www.siam.in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18" Type="http://schemas.openxmlformats.org/officeDocument/2006/relationships/slide" Target="slide5.xml"/><Relationship Id="rId26" Type="http://schemas.openxmlformats.org/officeDocument/2006/relationships/image" Target="../media/image75.svg"/><Relationship Id="rId3" Type="http://schemas.openxmlformats.org/officeDocument/2006/relationships/image" Target="../media/image13.svg"/><Relationship Id="rId21" Type="http://schemas.openxmlformats.org/officeDocument/2006/relationships/slide" Target="slide6.xml"/><Relationship Id="rId7" Type="http://schemas.openxmlformats.org/officeDocument/2006/relationships/image" Target="../media/image17.svg"/><Relationship Id="rId12" Type="http://schemas.openxmlformats.org/officeDocument/2006/relationships/slide" Target="slide3.xml"/><Relationship Id="rId17" Type="http://schemas.openxmlformats.org/officeDocument/2006/relationships/image" Target="../media/image25.svg"/><Relationship Id="rId25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4.png"/><Relationship Id="rId20" Type="http://schemas.openxmlformats.org/officeDocument/2006/relationships/image" Target="../media/image47.sv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slide" Target="slide7.xml"/><Relationship Id="rId32" Type="http://schemas.openxmlformats.org/officeDocument/2006/relationships/image" Target="../media/image81.png"/><Relationship Id="rId5" Type="http://schemas.openxmlformats.org/officeDocument/2006/relationships/image" Target="../media/image15.svg"/><Relationship Id="rId15" Type="http://schemas.openxmlformats.org/officeDocument/2006/relationships/slide" Target="slide4.xml"/><Relationship Id="rId23" Type="http://schemas.openxmlformats.org/officeDocument/2006/relationships/image" Target="../media/image74.svg"/><Relationship Id="rId28" Type="http://schemas.openxmlformats.org/officeDocument/2006/relationships/image" Target="../media/image77.png"/><Relationship Id="rId10" Type="http://schemas.openxmlformats.org/officeDocument/2006/relationships/image" Target="../media/image20.png"/><Relationship Id="rId19" Type="http://schemas.openxmlformats.org/officeDocument/2006/relationships/image" Target="../media/image26.png"/><Relationship Id="rId31" Type="http://schemas.openxmlformats.org/officeDocument/2006/relationships/image" Target="../media/image80.jp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60.svg"/><Relationship Id="rId22" Type="http://schemas.openxmlformats.org/officeDocument/2006/relationships/image" Target="../media/image28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F1C3E-C078-4E25-AEAA-482037AEC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4B81E-03A6-436D-BAE1-38F232E17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WiT-ACE Hackathon 2021: India&amp;#39;s Largest Women-Focused Hackathon">
            <a:extLst>
              <a:ext uri="{FF2B5EF4-FFF2-40B4-BE49-F238E27FC236}">
                <a16:creationId xmlns:a16="http://schemas.microsoft.com/office/drawing/2014/main" id="{C53E5383-0573-4955-AA4D-4147C3B74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0037. Digital Technology - AShamaluevMusic">
            <a:hlinkClick r:id="" action="ppaction://media"/>
            <a:extLst>
              <a:ext uri="{FF2B5EF4-FFF2-40B4-BE49-F238E27FC236}">
                <a16:creationId xmlns:a16="http://schemas.microsoft.com/office/drawing/2014/main" id="{C0C3A1F3-3F32-4373-AD06-60AF47695CD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0.0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06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2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F15CD-CC09-4FFA-BF8B-08A42F886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 Index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A957708-8D6B-4824-A1CD-53BB6B9432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011564"/>
              </p:ext>
            </p:extLst>
          </p:nvPr>
        </p:nvGraphicFramePr>
        <p:xfrm>
          <a:off x="5978416" y="497253"/>
          <a:ext cx="7865610" cy="3182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EA0A7DA9-CEC7-411A-8986-ABD2BBE6486F}"/>
              </a:ext>
            </a:extLst>
          </p:cNvPr>
          <p:cNvGrpSpPr/>
          <p:nvPr/>
        </p:nvGrpSpPr>
        <p:grpSpPr>
          <a:xfrm rot="16200000">
            <a:off x="9727998" y="924048"/>
            <a:ext cx="457200" cy="2464632"/>
            <a:chOff x="5818733" y="1732962"/>
            <a:chExt cx="515403" cy="379243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3A4DA7-EB13-477C-B48B-64B131C78B7E}"/>
                </a:ext>
              </a:extLst>
            </p:cNvPr>
            <p:cNvGrpSpPr/>
            <p:nvPr/>
          </p:nvGrpSpPr>
          <p:grpSpPr>
            <a:xfrm>
              <a:off x="5871148" y="1732962"/>
              <a:ext cx="449705" cy="3792439"/>
              <a:chOff x="5871148" y="1732962"/>
              <a:chExt cx="449705" cy="3792439"/>
            </a:xfrm>
          </p:grpSpPr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0A27EB34-DEB0-487F-B29A-1A3176A02DA2}"/>
                  </a:ext>
                </a:extLst>
              </p:cNvPr>
              <p:cNvSpPr/>
              <p:nvPr/>
            </p:nvSpPr>
            <p:spPr>
              <a:xfrm>
                <a:off x="5871148" y="1732962"/>
                <a:ext cx="449705" cy="1891961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C14F1F3B-26C1-43FF-A071-979F58110B6A}"/>
                  </a:ext>
                </a:extLst>
              </p:cNvPr>
              <p:cNvSpPr/>
              <p:nvPr/>
            </p:nvSpPr>
            <p:spPr>
              <a:xfrm flipV="1">
                <a:off x="5871148" y="3633440"/>
                <a:ext cx="449705" cy="1891961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24A6C512-5342-465A-9E4A-37301329E6FA}"/>
                </a:ext>
              </a:extLst>
            </p:cNvPr>
            <p:cNvSpPr/>
            <p:nvPr/>
          </p:nvSpPr>
          <p:spPr>
            <a:xfrm>
              <a:off x="5818733" y="3393197"/>
              <a:ext cx="515403" cy="703514"/>
            </a:xfrm>
            <a:prstGeom prst="flowChartConnector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Download Png - Erlenmeyer Flask Silhouette Png - 784x1024 PNG Download -  PNGkit">
            <a:extLst>
              <a:ext uri="{FF2B5EF4-FFF2-40B4-BE49-F238E27FC236}">
                <a16:creationId xmlns:a16="http://schemas.microsoft.com/office/drawing/2014/main" id="{AEFBBBE7-6844-42D6-A04F-71B79AB3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296" y="2519818"/>
            <a:ext cx="3239269" cy="436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7EE73ED-442E-41AC-A57F-F602190709B0}"/>
              </a:ext>
            </a:extLst>
          </p:cNvPr>
          <p:cNvSpPr/>
          <p:nvPr/>
        </p:nvSpPr>
        <p:spPr>
          <a:xfrm>
            <a:off x="9673851" y="3506042"/>
            <a:ext cx="818490" cy="749550"/>
          </a:xfrm>
          <a:prstGeom prst="ellipse">
            <a:avLst/>
          </a:prstGeom>
          <a:solidFill>
            <a:srgbClr val="293E1A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PM2.5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A4449A-CA61-4A20-A569-DB877D2055CE}"/>
              </a:ext>
            </a:extLst>
          </p:cNvPr>
          <p:cNvSpPr/>
          <p:nvPr/>
        </p:nvSpPr>
        <p:spPr>
          <a:xfrm>
            <a:off x="9765887" y="4388596"/>
            <a:ext cx="726453" cy="699413"/>
          </a:xfrm>
          <a:prstGeom prst="ellipse">
            <a:avLst/>
          </a:prstGeom>
          <a:solidFill>
            <a:srgbClr val="ED7D31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PM10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A571FD-0701-4472-AFDC-E0B37F1921D2}"/>
              </a:ext>
            </a:extLst>
          </p:cNvPr>
          <p:cNvSpPr/>
          <p:nvPr/>
        </p:nvSpPr>
        <p:spPr>
          <a:xfrm>
            <a:off x="10492651" y="4950884"/>
            <a:ext cx="643424" cy="640080"/>
          </a:xfrm>
          <a:prstGeom prst="ellipse">
            <a:avLst/>
          </a:prstGeom>
          <a:solidFill>
            <a:srgbClr val="2369D1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NO2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B9DA3D-4490-467D-9F00-D45DDEF6814C}"/>
              </a:ext>
            </a:extLst>
          </p:cNvPr>
          <p:cNvSpPr/>
          <p:nvPr/>
        </p:nvSpPr>
        <p:spPr>
          <a:xfrm>
            <a:off x="8598783" y="5603389"/>
            <a:ext cx="822960" cy="864636"/>
          </a:xfrm>
          <a:prstGeom prst="ellipse">
            <a:avLst/>
          </a:prstGeom>
          <a:solidFill>
            <a:srgbClr val="FF6600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Ammonia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B3F7770-DAFF-4B47-A601-4B71F440F891}"/>
              </a:ext>
            </a:extLst>
          </p:cNvPr>
          <p:cNvSpPr/>
          <p:nvPr/>
        </p:nvSpPr>
        <p:spPr>
          <a:xfrm>
            <a:off x="10492340" y="5816270"/>
            <a:ext cx="822960" cy="757298"/>
          </a:xfrm>
          <a:prstGeom prst="ellipse">
            <a:avLst/>
          </a:prstGeom>
          <a:solidFill>
            <a:srgbClr val="DF1532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Ground Level Ozone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4BFA012-D82F-4E0E-BF26-99A70579F0C1}"/>
              </a:ext>
            </a:extLst>
          </p:cNvPr>
          <p:cNvSpPr/>
          <p:nvPr/>
        </p:nvSpPr>
        <p:spPr>
          <a:xfrm>
            <a:off x="9848917" y="5221014"/>
            <a:ext cx="643424" cy="64008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SO2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ED164A-829E-4A72-A718-37A27A7B1947}"/>
              </a:ext>
            </a:extLst>
          </p:cNvPr>
          <p:cNvSpPr/>
          <p:nvPr/>
        </p:nvSpPr>
        <p:spPr>
          <a:xfrm>
            <a:off x="9673850" y="5994099"/>
            <a:ext cx="643424" cy="640080"/>
          </a:xfrm>
          <a:prstGeom prst="ellipse">
            <a:avLst/>
          </a:prstGeom>
          <a:solidFill>
            <a:srgbClr val="C1E50F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Lead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DF1CDB-701F-4156-BD1B-3A72CC6D5057}"/>
              </a:ext>
            </a:extLst>
          </p:cNvPr>
          <p:cNvSpPr/>
          <p:nvPr/>
        </p:nvSpPr>
        <p:spPr>
          <a:xfrm>
            <a:off x="9133702" y="4847212"/>
            <a:ext cx="643424" cy="640080"/>
          </a:xfrm>
          <a:prstGeom prst="ellipse">
            <a:avLst/>
          </a:prstGeom>
          <a:solidFill>
            <a:srgbClr val="800000"/>
          </a:solidFill>
          <a:ln>
            <a:solidFill>
              <a:srgbClr val="70AD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CO</a:t>
            </a:r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F9348060-D72D-451D-9C5F-770C66BB6B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377143"/>
              </p:ext>
            </p:extLst>
          </p:nvPr>
        </p:nvGraphicFramePr>
        <p:xfrm>
          <a:off x="445747" y="1758528"/>
          <a:ext cx="6324695" cy="4447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9" name="Oval 28">
            <a:extLst>
              <a:ext uri="{FF2B5EF4-FFF2-40B4-BE49-F238E27FC236}">
                <a16:creationId xmlns:a16="http://schemas.microsoft.com/office/drawing/2014/main" id="{B360F8DD-20DA-41C0-8CEC-5F3710ADB6F7}"/>
              </a:ext>
            </a:extLst>
          </p:cNvPr>
          <p:cNvSpPr/>
          <p:nvPr/>
        </p:nvSpPr>
        <p:spPr>
          <a:xfrm>
            <a:off x="631994" y="2080824"/>
            <a:ext cx="457200" cy="457200"/>
          </a:xfrm>
          <a:prstGeom prst="ellipse">
            <a:avLst/>
          </a:prstGeom>
          <a:solidFill>
            <a:srgbClr val="ED7D31"/>
          </a:solidFill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C68F9CD-0612-4A15-9C7D-49E004E07899}"/>
              </a:ext>
            </a:extLst>
          </p:cNvPr>
          <p:cNvSpPr/>
          <p:nvPr/>
        </p:nvSpPr>
        <p:spPr>
          <a:xfrm>
            <a:off x="1039263" y="2924305"/>
            <a:ext cx="457200" cy="457200"/>
          </a:xfrm>
          <a:prstGeom prst="ellipse">
            <a:avLst/>
          </a:prstGeom>
          <a:solidFill>
            <a:srgbClr val="A5A5A5"/>
          </a:solidFill>
          <a:ln>
            <a:solidFill>
              <a:srgbClr val="A5A5A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8EB2F5-61B3-4715-83FB-48F9B26E1060}"/>
              </a:ext>
            </a:extLst>
          </p:cNvPr>
          <p:cNvSpPr/>
          <p:nvPr/>
        </p:nvSpPr>
        <p:spPr>
          <a:xfrm>
            <a:off x="1023765" y="4592088"/>
            <a:ext cx="457200" cy="457200"/>
          </a:xfrm>
          <a:prstGeom prst="ellipse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CC7854F-D8A9-434B-8906-DBC6EB077D08}"/>
              </a:ext>
            </a:extLst>
          </p:cNvPr>
          <p:cNvSpPr/>
          <p:nvPr/>
        </p:nvSpPr>
        <p:spPr>
          <a:xfrm>
            <a:off x="628266" y="5416391"/>
            <a:ext cx="457200" cy="457200"/>
          </a:xfrm>
          <a:prstGeom prst="ellipse">
            <a:avLst/>
          </a:prstGeom>
          <a:solidFill>
            <a:srgbClr val="70AD47"/>
          </a:solidFill>
          <a:ln>
            <a:solidFill>
              <a:srgbClr val="70AD47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9B1277-12C4-45C5-B395-43463E45F06F}"/>
              </a:ext>
            </a:extLst>
          </p:cNvPr>
          <p:cNvSpPr/>
          <p:nvPr/>
        </p:nvSpPr>
        <p:spPr>
          <a:xfrm>
            <a:off x="1141400" y="3741431"/>
            <a:ext cx="457200" cy="457200"/>
          </a:xfrm>
          <a:prstGeom prst="ellipse">
            <a:avLst/>
          </a:prstGeom>
          <a:solidFill>
            <a:srgbClr val="EB4FBE"/>
          </a:solidFill>
          <a:ln>
            <a:solidFill>
              <a:srgbClr val="EB4FBE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1F0574-DCEC-46F0-BEC2-2728CD48C43A}"/>
              </a:ext>
            </a:extLst>
          </p:cNvPr>
          <p:cNvCxnSpPr/>
          <p:nvPr/>
        </p:nvCxnSpPr>
        <p:spPr>
          <a:xfrm flipV="1">
            <a:off x="6770442" y="5590964"/>
            <a:ext cx="1596854" cy="12425"/>
          </a:xfrm>
          <a:prstGeom prst="straightConnector1">
            <a:avLst/>
          </a:prstGeom>
          <a:ln w="38100">
            <a:solidFill>
              <a:srgbClr val="70AD47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437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10800000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8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DCA1-1D31-4CA3-AE42-6A79544A4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842995-FFB0-4A7D-A8B7-B967DB41C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478" y="-945767"/>
            <a:ext cx="14836878" cy="792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9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F96A60-99BB-4673-918E-35F7FB21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21894" y="-6430296"/>
            <a:ext cx="30691854" cy="163870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83547D-4E15-4CC1-A511-45C2AC8F6DEA}"/>
              </a:ext>
            </a:extLst>
          </p:cNvPr>
          <p:cNvSpPr txBox="1"/>
          <p:nvPr/>
        </p:nvSpPr>
        <p:spPr>
          <a:xfrm>
            <a:off x="5077240" y="4583978"/>
            <a:ext cx="2037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7.2%</a:t>
            </a:r>
          </a:p>
        </p:txBody>
      </p:sp>
    </p:spTree>
    <p:extLst>
      <p:ext uri="{BB962C8B-B14F-4D97-AF65-F5344CB8AC3E}">
        <p14:creationId xmlns:p14="http://schemas.microsoft.com/office/powerpoint/2010/main" val="2260481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944F00-CA6B-4631-BC3C-52597183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9428"/>
            <a:ext cx="12192000" cy="7227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72504D-A7E4-44A5-BEA5-C43EE88E4ACE}"/>
              </a:ext>
            </a:extLst>
          </p:cNvPr>
          <p:cNvSpPr txBox="1"/>
          <p:nvPr/>
        </p:nvSpPr>
        <p:spPr>
          <a:xfrm>
            <a:off x="4193457" y="117987"/>
            <a:ext cx="4748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Carbon Dioxide Emission (per capita)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BE3CA-1867-43D6-9AD5-F8804B93B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9428"/>
            <a:ext cx="12192000" cy="71374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A9745F-8999-48E1-9E69-C8E0F7C1530C}"/>
              </a:ext>
            </a:extLst>
          </p:cNvPr>
          <p:cNvSpPr txBox="1"/>
          <p:nvPr/>
        </p:nvSpPr>
        <p:spPr>
          <a:xfrm>
            <a:off x="4454013" y="117987"/>
            <a:ext cx="280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Effect of Urbanization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FF83F-EF6B-4956-A939-4CE7CB06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79428"/>
            <a:ext cx="12192000" cy="71094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297A0C-97E9-48A0-B0E8-9C2630B0EBD8}"/>
              </a:ext>
            </a:extLst>
          </p:cNvPr>
          <p:cNvSpPr txBox="1"/>
          <p:nvPr/>
        </p:nvSpPr>
        <p:spPr>
          <a:xfrm>
            <a:off x="3303639" y="212943"/>
            <a:ext cx="625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Population Growth Vs Electricity Consumption (per capita)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139D5F-D32F-42A2-B0E1-28EA96277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96" y="-219265"/>
            <a:ext cx="12162503" cy="7139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EDBB25-B032-4898-B282-DAA82A2F44A8}"/>
              </a:ext>
            </a:extLst>
          </p:cNvPr>
          <p:cNvSpPr txBox="1"/>
          <p:nvPr/>
        </p:nvSpPr>
        <p:spPr>
          <a:xfrm>
            <a:off x="4399935" y="302653"/>
            <a:ext cx="339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Green House Gases Released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BAD561-2BAD-41E4-8A3E-E311EFEA0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02" y="-246731"/>
            <a:ext cx="12192000" cy="72147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529D2C-2209-4582-BD11-E7E8AE1B2AFA}"/>
              </a:ext>
            </a:extLst>
          </p:cNvPr>
          <p:cNvSpPr txBox="1"/>
          <p:nvPr/>
        </p:nvSpPr>
        <p:spPr>
          <a:xfrm>
            <a:off x="4399935" y="519268"/>
            <a:ext cx="428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Major Drivers of Deforestation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22038A-5990-46B7-B5EF-65ED66C22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502" y="-219264"/>
            <a:ext cx="12229500" cy="71056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D64C58-0CF8-40D1-A6AA-E3E5BFBD3C27}"/>
              </a:ext>
            </a:extLst>
          </p:cNvPr>
          <p:cNvSpPr txBox="1"/>
          <p:nvPr/>
        </p:nvSpPr>
        <p:spPr>
          <a:xfrm>
            <a:off x="3370005" y="612923"/>
            <a:ext cx="598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Deforestation Effect Due to Commodity &amp; Urbanization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8D6A01-A840-4590-B145-60BD21A130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3548" y="-280226"/>
            <a:ext cx="12395450" cy="722169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398F81-3CA6-429A-A8F3-B57D5AAAB664}"/>
              </a:ext>
            </a:extLst>
          </p:cNvPr>
          <p:cNvSpPr txBox="1"/>
          <p:nvPr/>
        </p:nvSpPr>
        <p:spPr>
          <a:xfrm>
            <a:off x="4454013" y="487319"/>
            <a:ext cx="4691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Population Growth Vs Sale of Vehicles</a:t>
            </a:r>
          </a:p>
        </p:txBody>
      </p:sp>
    </p:spTree>
    <p:extLst>
      <p:ext uri="{BB962C8B-B14F-4D97-AF65-F5344CB8AC3E}">
        <p14:creationId xmlns:p14="http://schemas.microsoft.com/office/powerpoint/2010/main" val="27014295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  <p:bldP spid="15" grpId="0"/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9D2759-8C73-41CF-8F3C-2F53838AB0AD}"/>
              </a:ext>
            </a:extLst>
          </p:cNvPr>
          <p:cNvSpPr/>
          <p:nvPr/>
        </p:nvSpPr>
        <p:spPr>
          <a:xfrm>
            <a:off x="-4916" y="-3324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ED0D72-8D91-4C73-B17E-83F40F8C97B4}"/>
              </a:ext>
            </a:extLst>
          </p:cNvPr>
          <p:cNvSpPr/>
          <p:nvPr/>
        </p:nvSpPr>
        <p:spPr>
          <a:xfrm>
            <a:off x="1091381" y="1091381"/>
            <a:ext cx="9999406" cy="492596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D51AFD-6B6E-433C-9C28-A6CB79B5F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403A0EAF-D5E8-414D-B212-079F4563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F34BC4-B2C2-4DC6-9165-533DDAD6A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569E4B-A797-4417-BF11-91D972F86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196" y="759553"/>
            <a:ext cx="9637776" cy="9290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APPROACH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81607283-8523-41DD-B869-04D0A6D12A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6310213"/>
              </p:ext>
            </p:extLst>
          </p:nvPr>
        </p:nvGraphicFramePr>
        <p:xfrm>
          <a:off x="1289304" y="2371780"/>
          <a:ext cx="9637776" cy="321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Graphic 10" descr="Puzzle pieces">
            <a:extLst>
              <a:ext uri="{FF2B5EF4-FFF2-40B4-BE49-F238E27FC236}">
                <a16:creationId xmlns:a16="http://schemas.microsoft.com/office/drawing/2014/main" id="{1589B12D-B025-4102-897C-2E94C3643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3207" y="1455727"/>
            <a:ext cx="914400" cy="914400"/>
          </a:xfrm>
          <a:prstGeom prst="rect">
            <a:avLst/>
          </a:prstGeom>
        </p:spPr>
      </p:pic>
      <p:pic>
        <p:nvPicPr>
          <p:cNvPr id="12" name="Graphic 11" descr="Puzzle">
            <a:extLst>
              <a:ext uri="{FF2B5EF4-FFF2-40B4-BE49-F238E27FC236}">
                <a16:creationId xmlns:a16="http://schemas.microsoft.com/office/drawing/2014/main" id="{E6105259-2074-4628-9CAE-1DCFCE238E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3534" y="1558166"/>
            <a:ext cx="914400" cy="914400"/>
          </a:xfrm>
          <a:prstGeom prst="rect">
            <a:avLst/>
          </a:prstGeom>
        </p:spPr>
      </p:pic>
      <p:pic>
        <p:nvPicPr>
          <p:cNvPr id="13" name="Graphic 12" descr="Upward trend">
            <a:extLst>
              <a:ext uri="{FF2B5EF4-FFF2-40B4-BE49-F238E27FC236}">
                <a16:creationId xmlns:a16="http://schemas.microsoft.com/office/drawing/2014/main" id="{01AE1286-9EB6-4A3C-905D-FD94651351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33861" y="1549788"/>
            <a:ext cx="914400" cy="914400"/>
          </a:xfrm>
          <a:prstGeom prst="rect">
            <a:avLst/>
          </a:prstGeom>
        </p:spPr>
      </p:pic>
      <p:pic>
        <p:nvPicPr>
          <p:cNvPr id="14" name="Graphic 13" descr="Lightbulb and gear">
            <a:extLst>
              <a:ext uri="{FF2B5EF4-FFF2-40B4-BE49-F238E27FC236}">
                <a16:creationId xmlns:a16="http://schemas.microsoft.com/office/drawing/2014/main" id="{946AAAAF-5C8A-4719-9867-66424ED024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74188" y="145252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12491"/>
      </p:ext>
    </p:extLst>
  </p:cSld>
  <p:clrMapOvr>
    <a:masterClrMapping/>
  </p:clrMapOvr>
  <p:transition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0A503F-99EE-4183-88F3-CF00A07219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782BD-1FAB-4234-BA8C-45A40511F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" t="898" r="1058" b="780"/>
          <a:stretch/>
        </p:blipFill>
        <p:spPr>
          <a:xfrm>
            <a:off x="530942" y="353960"/>
            <a:ext cx="11002298" cy="613533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849471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9C8AD9E-9545-422A-8B7F-EFEBBBE95C30}"/>
              </a:ext>
            </a:extLst>
          </p:cNvPr>
          <p:cNvSpPr/>
          <p:nvPr/>
        </p:nvSpPr>
        <p:spPr>
          <a:xfrm>
            <a:off x="224421" y="652802"/>
            <a:ext cx="11638806" cy="615605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3F4DCA-1434-4FB1-970E-430103495B40}"/>
              </a:ext>
            </a:extLst>
          </p:cNvPr>
          <p:cNvGrpSpPr/>
          <p:nvPr/>
        </p:nvGrpSpPr>
        <p:grpSpPr>
          <a:xfrm>
            <a:off x="330200" y="2759075"/>
            <a:ext cx="4194177" cy="2816225"/>
            <a:chOff x="654050" y="1235075"/>
            <a:chExt cx="4194177" cy="2816225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EFA6E4A0-C606-4236-9D7D-6D14259321CA}"/>
                </a:ext>
              </a:extLst>
            </p:cNvPr>
            <p:cNvSpPr/>
            <p:nvPr/>
          </p:nvSpPr>
          <p:spPr>
            <a:xfrm>
              <a:off x="654050" y="1384300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id="{A5312DA1-968A-491B-8EF9-98119A48BA0D}"/>
                </a:ext>
              </a:extLst>
            </p:cNvPr>
            <p:cNvSpPr/>
            <p:nvPr/>
          </p:nvSpPr>
          <p:spPr>
            <a:xfrm rot="10605706">
              <a:off x="2447927" y="1235075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7440DC3E-0F09-4792-8ED6-9D8AB2C4E6CA}"/>
                </a:ext>
              </a:extLst>
            </p:cNvPr>
            <p:cNvSpPr/>
            <p:nvPr/>
          </p:nvSpPr>
          <p:spPr>
            <a:xfrm>
              <a:off x="965200" y="1631950"/>
              <a:ext cx="1733550" cy="1568451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2EE9E969-BEF0-4779-9D3F-A78AB757BCB7}"/>
                </a:ext>
              </a:extLst>
            </p:cNvPr>
            <p:cNvSpPr/>
            <p:nvPr/>
          </p:nvSpPr>
          <p:spPr>
            <a:xfrm rot="11014256">
              <a:off x="2701450" y="1963843"/>
              <a:ext cx="1855148" cy="1571899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DC4043-5195-4E80-9403-38F80AA0ECC6}"/>
              </a:ext>
            </a:extLst>
          </p:cNvPr>
          <p:cNvGrpSpPr/>
          <p:nvPr/>
        </p:nvGrpSpPr>
        <p:grpSpPr>
          <a:xfrm>
            <a:off x="3929276" y="2661085"/>
            <a:ext cx="4194177" cy="2816225"/>
            <a:chOff x="654050" y="1235075"/>
            <a:chExt cx="4194177" cy="2816225"/>
          </a:xfrm>
        </p:grpSpPr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F47284F1-6BE7-4D03-BE89-2BE4E21F9BC2}"/>
                </a:ext>
              </a:extLst>
            </p:cNvPr>
            <p:cNvSpPr/>
            <p:nvPr/>
          </p:nvSpPr>
          <p:spPr>
            <a:xfrm>
              <a:off x="654050" y="1384300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F087FC09-DDB3-4FB5-9F82-D312D882D54A}"/>
                </a:ext>
              </a:extLst>
            </p:cNvPr>
            <p:cNvSpPr/>
            <p:nvPr/>
          </p:nvSpPr>
          <p:spPr>
            <a:xfrm rot="10605706">
              <a:off x="2447927" y="1235075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74680E74-15C2-4107-B16B-2FC773B23921}"/>
                </a:ext>
              </a:extLst>
            </p:cNvPr>
            <p:cNvSpPr/>
            <p:nvPr/>
          </p:nvSpPr>
          <p:spPr>
            <a:xfrm>
              <a:off x="965200" y="1631950"/>
              <a:ext cx="1733550" cy="1568451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CD6378B4-A3EC-4E7D-A6F7-858A6F936C8D}"/>
                </a:ext>
              </a:extLst>
            </p:cNvPr>
            <p:cNvSpPr/>
            <p:nvPr/>
          </p:nvSpPr>
          <p:spPr>
            <a:xfrm rot="11014256">
              <a:off x="2701450" y="1963843"/>
              <a:ext cx="1855148" cy="1571899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0F04CD-2C1E-42D3-81D2-0C77591564BF}"/>
              </a:ext>
            </a:extLst>
          </p:cNvPr>
          <p:cNvGrpSpPr/>
          <p:nvPr/>
        </p:nvGrpSpPr>
        <p:grpSpPr>
          <a:xfrm>
            <a:off x="7528352" y="2675515"/>
            <a:ext cx="4194177" cy="2816225"/>
            <a:chOff x="654050" y="1235075"/>
            <a:chExt cx="4194177" cy="2816225"/>
          </a:xfrm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ED7CAD63-CAFC-4065-834C-78E2066A531C}"/>
                </a:ext>
              </a:extLst>
            </p:cNvPr>
            <p:cNvSpPr/>
            <p:nvPr/>
          </p:nvSpPr>
          <p:spPr>
            <a:xfrm>
              <a:off x="654050" y="1384300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1A6B21D1-BE2B-4309-864B-1AB875665898}"/>
                </a:ext>
              </a:extLst>
            </p:cNvPr>
            <p:cNvSpPr/>
            <p:nvPr/>
          </p:nvSpPr>
          <p:spPr>
            <a:xfrm rot="10605706">
              <a:off x="2447927" y="1235075"/>
              <a:ext cx="2400300" cy="2667000"/>
            </a:xfrm>
            <a:prstGeom prst="blockArc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60D0D0C3-0D61-48C2-A452-C77A216AC33B}"/>
                </a:ext>
              </a:extLst>
            </p:cNvPr>
            <p:cNvSpPr/>
            <p:nvPr/>
          </p:nvSpPr>
          <p:spPr>
            <a:xfrm>
              <a:off x="965200" y="1631950"/>
              <a:ext cx="1733550" cy="1568451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30B728EC-84B5-40E5-B1F8-96001C1C1E74}"/>
                </a:ext>
              </a:extLst>
            </p:cNvPr>
            <p:cNvSpPr/>
            <p:nvPr/>
          </p:nvSpPr>
          <p:spPr>
            <a:xfrm rot="11014256">
              <a:off x="2701450" y="1963843"/>
              <a:ext cx="1855148" cy="1571899"/>
            </a:xfrm>
            <a:prstGeom prst="arc">
              <a:avLst>
                <a:gd name="adj1" fmla="val 9873221"/>
                <a:gd name="adj2" fmla="val 409387"/>
              </a:avLst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Graphic 26" descr="Marker with solid fill">
            <a:extLst>
              <a:ext uri="{FF2B5EF4-FFF2-40B4-BE49-F238E27FC236}">
                <a16:creationId xmlns:a16="http://schemas.microsoft.com/office/drawing/2014/main" id="{C38C31F1-2CEC-407D-90C4-6831DC5C9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3116" y="3404801"/>
            <a:ext cx="1548199" cy="1548199"/>
          </a:xfrm>
          <a:prstGeom prst="rect">
            <a:avLst/>
          </a:prstGeom>
        </p:spPr>
      </p:pic>
      <p:pic>
        <p:nvPicPr>
          <p:cNvPr id="29" name="Graphic 28" descr="Marker with solid fill">
            <a:extLst>
              <a:ext uri="{FF2B5EF4-FFF2-40B4-BE49-F238E27FC236}">
                <a16:creationId xmlns:a16="http://schemas.microsoft.com/office/drawing/2014/main" id="{C9EA0AA6-F71E-4D59-9316-483046F68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8453" y="3350467"/>
            <a:ext cx="1548199" cy="1548199"/>
          </a:xfrm>
          <a:prstGeom prst="rect">
            <a:avLst/>
          </a:prstGeom>
        </p:spPr>
      </p:pic>
      <p:pic>
        <p:nvPicPr>
          <p:cNvPr id="30" name="Graphic 29" descr="Marker with solid fill">
            <a:extLst>
              <a:ext uri="{FF2B5EF4-FFF2-40B4-BE49-F238E27FC236}">
                <a16:creationId xmlns:a16="http://schemas.microsoft.com/office/drawing/2014/main" id="{2D5D889E-F9D9-4CFB-8F64-3126F37D7F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006" y="1441277"/>
            <a:ext cx="1548199" cy="1548199"/>
          </a:xfrm>
          <a:prstGeom prst="rect">
            <a:avLst/>
          </a:prstGeom>
        </p:spPr>
      </p:pic>
      <p:pic>
        <p:nvPicPr>
          <p:cNvPr id="31" name="Graphic 30" descr="Marker with solid fill">
            <a:extLst>
              <a:ext uri="{FF2B5EF4-FFF2-40B4-BE49-F238E27FC236}">
                <a16:creationId xmlns:a16="http://schemas.microsoft.com/office/drawing/2014/main" id="{4BFB8E16-0F97-4676-9952-5418AC5E8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4025" y="1600915"/>
            <a:ext cx="1548199" cy="1548199"/>
          </a:xfrm>
          <a:prstGeom prst="rect">
            <a:avLst/>
          </a:prstGeom>
        </p:spPr>
      </p:pic>
      <p:pic>
        <p:nvPicPr>
          <p:cNvPr id="32" name="Graphic 31" descr="Marker with solid fill">
            <a:extLst>
              <a:ext uri="{FF2B5EF4-FFF2-40B4-BE49-F238E27FC236}">
                <a16:creationId xmlns:a16="http://schemas.microsoft.com/office/drawing/2014/main" id="{9125DA6B-5669-4E95-80FD-663A2C786E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86833" y="3467700"/>
            <a:ext cx="1548199" cy="1548199"/>
          </a:xfrm>
          <a:prstGeom prst="rect">
            <a:avLst/>
          </a:prstGeom>
        </p:spPr>
      </p:pic>
      <p:pic>
        <p:nvPicPr>
          <p:cNvPr id="33" name="Graphic 32" descr="Marker with solid fill">
            <a:extLst>
              <a:ext uri="{FF2B5EF4-FFF2-40B4-BE49-F238E27FC236}">
                <a16:creationId xmlns:a16="http://schemas.microsoft.com/office/drawing/2014/main" id="{35A8552E-A583-40A0-B8F1-5EE76EC99C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76628" y="1458040"/>
            <a:ext cx="1548199" cy="154819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9D924D6-0F12-469A-8AF2-0F9FB46053E7}"/>
              </a:ext>
            </a:extLst>
          </p:cNvPr>
          <p:cNvSpPr/>
          <p:nvPr/>
        </p:nvSpPr>
        <p:spPr>
          <a:xfrm>
            <a:off x="330200" y="653205"/>
            <a:ext cx="2895600" cy="126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Collection of live data of various countries at a global level from different sources into a database in Cloud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E44D36-851F-4C68-B228-744E7EE2AB29}"/>
              </a:ext>
            </a:extLst>
          </p:cNvPr>
          <p:cNvSpPr/>
          <p:nvPr/>
        </p:nvSpPr>
        <p:spPr>
          <a:xfrm>
            <a:off x="2263090" y="5546280"/>
            <a:ext cx="2133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Structuring data in database – intra-country and inter country level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DBF3F14-A9F7-49CF-94EB-6DB698400299}"/>
              </a:ext>
            </a:extLst>
          </p:cNvPr>
          <p:cNvSpPr/>
          <p:nvPr/>
        </p:nvSpPr>
        <p:spPr>
          <a:xfrm>
            <a:off x="4416189" y="883606"/>
            <a:ext cx="1970940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Machine learning model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40E0C77-F9AF-4E34-A3FE-3E5CC5FA0D20}"/>
              </a:ext>
            </a:extLst>
          </p:cNvPr>
          <p:cNvSpPr/>
          <p:nvPr/>
        </p:nvSpPr>
        <p:spPr>
          <a:xfrm>
            <a:off x="6115689" y="5414870"/>
            <a:ext cx="21335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Conversion of Machine learning model to API in Cloud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3A4712-9B15-4822-85FC-D67A6F0BE88E}"/>
              </a:ext>
            </a:extLst>
          </p:cNvPr>
          <p:cNvSpPr/>
          <p:nvPr/>
        </p:nvSpPr>
        <p:spPr>
          <a:xfrm>
            <a:off x="7976628" y="984260"/>
            <a:ext cx="2199502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Orchestration of pipelines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8674D6-58BC-4F0A-8BD3-39676D14F625}"/>
              </a:ext>
            </a:extLst>
          </p:cNvPr>
          <p:cNvSpPr/>
          <p:nvPr/>
        </p:nvSpPr>
        <p:spPr>
          <a:xfrm>
            <a:off x="9767186" y="5533283"/>
            <a:ext cx="1966870" cy="671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 results in a website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1BC3CA-6E1F-4154-98B4-761BF2ABBDE6}"/>
              </a:ext>
            </a:extLst>
          </p:cNvPr>
          <p:cNvSpPr/>
          <p:nvPr/>
        </p:nvSpPr>
        <p:spPr>
          <a:xfrm>
            <a:off x="3314700" y="45015"/>
            <a:ext cx="5206014" cy="561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PRANA - ROADMAP</a:t>
            </a:r>
          </a:p>
        </p:txBody>
      </p:sp>
    </p:spTree>
    <p:extLst>
      <p:ext uri="{BB962C8B-B14F-4D97-AF65-F5344CB8AC3E}">
        <p14:creationId xmlns:p14="http://schemas.microsoft.com/office/powerpoint/2010/main" val="1700221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FC08E3-162F-4B4F-A4D4-A559FEB4C6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96662"/>
              </p:ext>
            </p:extLst>
          </p:nvPr>
        </p:nvGraphicFramePr>
        <p:xfrm>
          <a:off x="516587" y="1294425"/>
          <a:ext cx="11061124" cy="5540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857">
                  <a:extLst>
                    <a:ext uri="{9D8B030D-6E8A-4147-A177-3AD203B41FA5}">
                      <a16:colId xmlns:a16="http://schemas.microsoft.com/office/drawing/2014/main" val="2927482223"/>
                    </a:ext>
                  </a:extLst>
                </a:gridCol>
                <a:gridCol w="1697375">
                  <a:extLst>
                    <a:ext uri="{9D8B030D-6E8A-4147-A177-3AD203B41FA5}">
                      <a16:colId xmlns:a16="http://schemas.microsoft.com/office/drawing/2014/main" val="1129604496"/>
                    </a:ext>
                  </a:extLst>
                </a:gridCol>
                <a:gridCol w="8881892">
                  <a:extLst>
                    <a:ext uri="{9D8B030D-6E8A-4147-A177-3AD203B41FA5}">
                      <a16:colId xmlns:a16="http://schemas.microsoft.com/office/drawing/2014/main" val="3925577161"/>
                    </a:ext>
                  </a:extLst>
                </a:gridCol>
              </a:tblGrid>
              <a:tr h="1166847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Switch to electric vehicles – opt energy efficient devices</a:t>
                      </a: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407197"/>
                  </a:ext>
                </a:extLst>
              </a:tr>
              <a:tr h="1077477">
                <a:tc>
                  <a:txBody>
                    <a:bodyPr/>
                    <a:lstStyle/>
                    <a:p>
                      <a:r>
                        <a:rPr lang="en-US" sz="3600" b="1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Segregate waste and reduce incineration of waste 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317289"/>
                  </a:ext>
                </a:extLst>
              </a:tr>
              <a:tr h="918519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Reduce, Reuse and Recycle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638421"/>
                  </a:ext>
                </a:extLst>
              </a:tr>
              <a:tr h="918519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Reduce usage of electricity – Use renewables for power generation</a:t>
                      </a:r>
                    </a:p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951719"/>
                  </a:ext>
                </a:extLst>
              </a:tr>
              <a:tr h="918519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rgbClr val="C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Reduce deforestation and encourage afforestation</a:t>
                      </a:r>
                    </a:p>
                    <a:p>
                      <a:endParaRPr lang="en-US" sz="24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84904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0FC807F-4022-4B13-AA1C-04C9C28A8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57" y="-69824"/>
            <a:ext cx="10515600" cy="1325563"/>
          </a:xfrm>
        </p:spPr>
        <p:txBody>
          <a:bodyPr/>
          <a:lstStyle/>
          <a:p>
            <a:r>
              <a:rPr lang="en-US" dirty="0"/>
              <a:t>RECOMMENDATION</a:t>
            </a:r>
          </a:p>
        </p:txBody>
      </p:sp>
      <p:pic>
        <p:nvPicPr>
          <p:cNvPr id="7" name="Content Placeholder 6" descr="Electric car">
            <a:extLst>
              <a:ext uri="{FF2B5EF4-FFF2-40B4-BE49-F238E27FC236}">
                <a16:creationId xmlns:a16="http://schemas.microsoft.com/office/drawing/2014/main" id="{DA30B1ED-F9E2-44F2-A6B7-969A30C1C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5951" y="1350831"/>
            <a:ext cx="914400" cy="914400"/>
          </a:xfrm>
        </p:spPr>
      </p:pic>
      <p:sp>
        <p:nvSpPr>
          <p:cNvPr id="4" name="Google Shape;88;p13">
            <a:extLst>
              <a:ext uri="{FF2B5EF4-FFF2-40B4-BE49-F238E27FC236}">
                <a16:creationId xmlns:a16="http://schemas.microsoft.com/office/drawing/2014/main" id="{3E00A387-83A2-4636-9630-D3D98BD5CB7B}"/>
              </a:ext>
            </a:extLst>
          </p:cNvPr>
          <p:cNvSpPr/>
          <p:nvPr/>
        </p:nvSpPr>
        <p:spPr>
          <a:xfrm>
            <a:off x="122415" y="1177082"/>
            <a:ext cx="11940300" cy="5504768"/>
          </a:xfrm>
          <a:prstGeom prst="roundRect">
            <a:avLst>
              <a:gd name="adj" fmla="val 7193"/>
            </a:avLst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Graphic 10" descr="Fire">
            <a:extLst>
              <a:ext uri="{FF2B5EF4-FFF2-40B4-BE49-F238E27FC236}">
                <a16:creationId xmlns:a16="http://schemas.microsoft.com/office/drawing/2014/main" id="{DBEC3C1E-B375-482A-8648-13EDC1DCE7C4}"/>
              </a:ext>
            </a:extLst>
          </p:cNvPr>
          <p:cNvSpPr/>
          <p:nvPr/>
        </p:nvSpPr>
        <p:spPr>
          <a:xfrm>
            <a:off x="1447451" y="2543378"/>
            <a:ext cx="280407" cy="409575"/>
          </a:xfrm>
          <a:custGeom>
            <a:avLst/>
            <a:gdLst>
              <a:gd name="connsiteX0" fmla="*/ 263601 w 280407"/>
              <a:gd name="connsiteY0" fmla="*/ 210979 h 409575"/>
              <a:gd name="connsiteX1" fmla="*/ 201212 w 280407"/>
              <a:gd name="connsiteY1" fmla="*/ 265748 h 409575"/>
              <a:gd name="connsiteX2" fmla="*/ 180733 w 280407"/>
              <a:gd name="connsiteY2" fmla="*/ 191453 h 409575"/>
              <a:gd name="connsiteX3" fmla="*/ 116439 w 280407"/>
              <a:gd name="connsiteY3" fmla="*/ 0 h 409575"/>
              <a:gd name="connsiteX4" fmla="*/ 67386 w 280407"/>
              <a:gd name="connsiteY4" fmla="*/ 151448 h 409575"/>
              <a:gd name="connsiteX5" fmla="*/ 10236 w 280407"/>
              <a:gd name="connsiteY5" fmla="*/ 218123 h 409575"/>
              <a:gd name="connsiteX6" fmla="*/ 56908 w 280407"/>
              <a:gd name="connsiteY6" fmla="*/ 382429 h 409575"/>
              <a:gd name="connsiteX7" fmla="*/ 85483 w 280407"/>
              <a:gd name="connsiteY7" fmla="*/ 230029 h 409575"/>
              <a:gd name="connsiteX8" fmla="*/ 104533 w 280407"/>
              <a:gd name="connsiteY8" fmla="*/ 334804 h 409575"/>
              <a:gd name="connsiteX9" fmla="*/ 139299 w 280407"/>
              <a:gd name="connsiteY9" fmla="*/ 409575 h 409575"/>
              <a:gd name="connsiteX10" fmla="*/ 267887 w 280407"/>
              <a:gd name="connsiteY10" fmla="*/ 322898 h 409575"/>
              <a:gd name="connsiteX11" fmla="*/ 263601 w 280407"/>
              <a:gd name="connsiteY11" fmla="*/ 210979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407" h="409575">
                <a:moveTo>
                  <a:pt x="263601" y="210979"/>
                </a:moveTo>
                <a:cubicBezTo>
                  <a:pt x="272173" y="245745"/>
                  <a:pt x="236454" y="280035"/>
                  <a:pt x="201212" y="265748"/>
                </a:cubicBezTo>
                <a:cubicBezTo>
                  <a:pt x="171684" y="255270"/>
                  <a:pt x="160254" y="220980"/>
                  <a:pt x="180733" y="191453"/>
                </a:cubicBezTo>
                <a:cubicBezTo>
                  <a:pt x="226929" y="130016"/>
                  <a:pt x="193116" y="33338"/>
                  <a:pt x="116439" y="0"/>
                </a:cubicBezTo>
                <a:cubicBezTo>
                  <a:pt x="151206" y="65723"/>
                  <a:pt x="97865" y="126206"/>
                  <a:pt x="67386" y="151448"/>
                </a:cubicBezTo>
                <a:cubicBezTo>
                  <a:pt x="36906" y="176689"/>
                  <a:pt x="16427" y="202883"/>
                  <a:pt x="10236" y="218123"/>
                </a:cubicBezTo>
                <a:cubicBezTo>
                  <a:pt x="-20721" y="293370"/>
                  <a:pt x="25476" y="365284"/>
                  <a:pt x="56908" y="382429"/>
                </a:cubicBezTo>
                <a:cubicBezTo>
                  <a:pt x="42621" y="350044"/>
                  <a:pt x="29286" y="288131"/>
                  <a:pt x="85483" y="230029"/>
                </a:cubicBezTo>
                <a:cubicBezTo>
                  <a:pt x="85483" y="230029"/>
                  <a:pt x="69290" y="291941"/>
                  <a:pt x="104533" y="334804"/>
                </a:cubicBezTo>
                <a:cubicBezTo>
                  <a:pt x="139776" y="377666"/>
                  <a:pt x="139299" y="409575"/>
                  <a:pt x="139299" y="409575"/>
                </a:cubicBezTo>
                <a:cubicBezTo>
                  <a:pt x="194068" y="409575"/>
                  <a:pt x="245979" y="376714"/>
                  <a:pt x="267887" y="322898"/>
                </a:cubicBezTo>
                <a:cubicBezTo>
                  <a:pt x="284556" y="290989"/>
                  <a:pt x="285984" y="240506"/>
                  <a:pt x="263601" y="210979"/>
                </a:cubicBezTo>
              </a:path>
            </a:pathLst>
          </a:custGeom>
          <a:solidFill>
            <a:srgbClr val="000000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3" name="Graphic 8" descr="Garbage">
            <a:extLst>
              <a:ext uri="{FF2B5EF4-FFF2-40B4-BE49-F238E27FC236}">
                <a16:creationId xmlns:a16="http://schemas.microsoft.com/office/drawing/2014/main" id="{1E079098-BDDB-4693-853B-C31E55D820A0}"/>
              </a:ext>
            </a:extLst>
          </p:cNvPr>
          <p:cNvGrpSpPr/>
          <p:nvPr/>
        </p:nvGrpSpPr>
        <p:grpSpPr>
          <a:xfrm>
            <a:off x="1516215" y="2884421"/>
            <a:ext cx="605815" cy="605815"/>
            <a:chOff x="1587654" y="2835981"/>
            <a:chExt cx="605815" cy="60581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66BD3E0-3FEA-4938-BD62-AC18B5B3CFDA}"/>
                </a:ext>
              </a:extLst>
            </p:cNvPr>
            <p:cNvSpPr/>
            <p:nvPr/>
          </p:nvSpPr>
          <p:spPr>
            <a:xfrm>
              <a:off x="1676002" y="2886465"/>
              <a:ext cx="429118" cy="126211"/>
            </a:xfrm>
            <a:custGeom>
              <a:avLst/>
              <a:gdLst>
                <a:gd name="connsiteX0" fmla="*/ 403877 w 429118"/>
                <a:gd name="connsiteY0" fmla="*/ 75727 h 126211"/>
                <a:gd name="connsiteX1" fmla="*/ 296597 w 429118"/>
                <a:gd name="connsiteY1" fmla="*/ 75727 h 126211"/>
                <a:gd name="connsiteX2" fmla="*/ 296597 w 429118"/>
                <a:gd name="connsiteY2" fmla="*/ 44174 h 126211"/>
                <a:gd name="connsiteX3" fmla="*/ 252423 w 429118"/>
                <a:gd name="connsiteY3" fmla="*/ 0 h 126211"/>
                <a:gd name="connsiteX4" fmla="*/ 176696 w 429118"/>
                <a:gd name="connsiteY4" fmla="*/ 0 h 126211"/>
                <a:gd name="connsiteX5" fmla="*/ 132522 w 429118"/>
                <a:gd name="connsiteY5" fmla="*/ 44174 h 126211"/>
                <a:gd name="connsiteX6" fmla="*/ 132522 w 429118"/>
                <a:gd name="connsiteY6" fmla="*/ 75727 h 126211"/>
                <a:gd name="connsiteX7" fmla="*/ 25242 w 429118"/>
                <a:gd name="connsiteY7" fmla="*/ 75727 h 126211"/>
                <a:gd name="connsiteX8" fmla="*/ 0 w 429118"/>
                <a:gd name="connsiteY8" fmla="*/ 100969 h 126211"/>
                <a:gd name="connsiteX9" fmla="*/ 0 w 429118"/>
                <a:gd name="connsiteY9" fmla="*/ 126211 h 126211"/>
                <a:gd name="connsiteX10" fmla="*/ 429119 w 429118"/>
                <a:gd name="connsiteY10" fmla="*/ 126211 h 126211"/>
                <a:gd name="connsiteX11" fmla="*/ 429119 w 429118"/>
                <a:gd name="connsiteY11" fmla="*/ 100969 h 126211"/>
                <a:gd name="connsiteX12" fmla="*/ 403877 w 429118"/>
                <a:gd name="connsiteY12" fmla="*/ 75727 h 126211"/>
                <a:gd name="connsiteX13" fmla="*/ 170385 w 429118"/>
                <a:gd name="connsiteY13" fmla="*/ 44174 h 126211"/>
                <a:gd name="connsiteX14" fmla="*/ 176696 w 429118"/>
                <a:gd name="connsiteY14" fmla="*/ 37863 h 126211"/>
                <a:gd name="connsiteX15" fmla="*/ 252423 w 429118"/>
                <a:gd name="connsiteY15" fmla="*/ 37863 h 126211"/>
                <a:gd name="connsiteX16" fmla="*/ 258733 w 429118"/>
                <a:gd name="connsiteY16" fmla="*/ 44174 h 126211"/>
                <a:gd name="connsiteX17" fmla="*/ 258733 w 429118"/>
                <a:gd name="connsiteY17" fmla="*/ 75727 h 126211"/>
                <a:gd name="connsiteX18" fmla="*/ 170385 w 429118"/>
                <a:gd name="connsiteY18" fmla="*/ 75727 h 126211"/>
                <a:gd name="connsiteX19" fmla="*/ 170385 w 429118"/>
                <a:gd name="connsiteY19" fmla="*/ 44174 h 12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29118" h="126211">
                  <a:moveTo>
                    <a:pt x="403877" y="75727"/>
                  </a:moveTo>
                  <a:lnTo>
                    <a:pt x="296597" y="75727"/>
                  </a:lnTo>
                  <a:lnTo>
                    <a:pt x="296597" y="44174"/>
                  </a:lnTo>
                  <a:cubicBezTo>
                    <a:pt x="296597" y="19563"/>
                    <a:pt x="277034" y="0"/>
                    <a:pt x="252423" y="0"/>
                  </a:cubicBezTo>
                  <a:lnTo>
                    <a:pt x="176696" y="0"/>
                  </a:lnTo>
                  <a:cubicBezTo>
                    <a:pt x="152085" y="0"/>
                    <a:pt x="132522" y="19563"/>
                    <a:pt x="132522" y="44174"/>
                  </a:cubicBezTo>
                  <a:lnTo>
                    <a:pt x="132522" y="75727"/>
                  </a:lnTo>
                  <a:lnTo>
                    <a:pt x="25242" y="75727"/>
                  </a:lnTo>
                  <a:cubicBezTo>
                    <a:pt x="11359" y="75727"/>
                    <a:pt x="0" y="87086"/>
                    <a:pt x="0" y="100969"/>
                  </a:cubicBezTo>
                  <a:lnTo>
                    <a:pt x="0" y="126211"/>
                  </a:lnTo>
                  <a:lnTo>
                    <a:pt x="429119" y="126211"/>
                  </a:lnTo>
                  <a:lnTo>
                    <a:pt x="429119" y="100969"/>
                  </a:lnTo>
                  <a:cubicBezTo>
                    <a:pt x="429119" y="87086"/>
                    <a:pt x="417760" y="75727"/>
                    <a:pt x="403877" y="75727"/>
                  </a:cubicBezTo>
                  <a:close/>
                  <a:moveTo>
                    <a:pt x="170385" y="44174"/>
                  </a:moveTo>
                  <a:cubicBezTo>
                    <a:pt x="170385" y="40388"/>
                    <a:pt x="172910" y="37863"/>
                    <a:pt x="176696" y="37863"/>
                  </a:cubicBezTo>
                  <a:lnTo>
                    <a:pt x="252423" y="37863"/>
                  </a:lnTo>
                  <a:cubicBezTo>
                    <a:pt x="256209" y="37863"/>
                    <a:pt x="258733" y="40388"/>
                    <a:pt x="258733" y="44174"/>
                  </a:cubicBezTo>
                  <a:lnTo>
                    <a:pt x="258733" y="75727"/>
                  </a:lnTo>
                  <a:lnTo>
                    <a:pt x="170385" y="75727"/>
                  </a:lnTo>
                  <a:lnTo>
                    <a:pt x="170385" y="44174"/>
                  </a:lnTo>
                  <a:close/>
                </a:path>
              </a:pathLst>
            </a:custGeom>
            <a:solidFill>
              <a:srgbClr val="000000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011BAE3-3E96-4506-A950-4BF20B6A48B7}"/>
                </a:ext>
              </a:extLst>
            </p:cNvPr>
            <p:cNvSpPr/>
            <p:nvPr/>
          </p:nvSpPr>
          <p:spPr>
            <a:xfrm>
              <a:off x="1713865" y="3037919"/>
              <a:ext cx="353392" cy="353392"/>
            </a:xfrm>
            <a:custGeom>
              <a:avLst/>
              <a:gdLst>
                <a:gd name="connsiteX0" fmla="*/ 0 w 353392"/>
                <a:gd name="connsiteY0" fmla="*/ 328150 h 353392"/>
                <a:gd name="connsiteX1" fmla="*/ 25242 w 353392"/>
                <a:gd name="connsiteY1" fmla="*/ 353392 h 353392"/>
                <a:gd name="connsiteX2" fmla="*/ 328150 w 353392"/>
                <a:gd name="connsiteY2" fmla="*/ 353392 h 353392"/>
                <a:gd name="connsiteX3" fmla="*/ 353392 w 353392"/>
                <a:gd name="connsiteY3" fmla="*/ 328150 h 353392"/>
                <a:gd name="connsiteX4" fmla="*/ 353392 w 353392"/>
                <a:gd name="connsiteY4" fmla="*/ 0 h 353392"/>
                <a:gd name="connsiteX5" fmla="*/ 0 w 353392"/>
                <a:gd name="connsiteY5" fmla="*/ 0 h 353392"/>
                <a:gd name="connsiteX6" fmla="*/ 0 w 353392"/>
                <a:gd name="connsiteY6" fmla="*/ 328150 h 353392"/>
                <a:gd name="connsiteX7" fmla="*/ 258733 w 353392"/>
                <a:gd name="connsiteY7" fmla="*/ 37863 h 353392"/>
                <a:gd name="connsiteX8" fmla="*/ 296597 w 353392"/>
                <a:gd name="connsiteY8" fmla="*/ 37863 h 353392"/>
                <a:gd name="connsiteX9" fmla="*/ 296597 w 353392"/>
                <a:gd name="connsiteY9" fmla="*/ 315529 h 353392"/>
                <a:gd name="connsiteX10" fmla="*/ 258733 w 353392"/>
                <a:gd name="connsiteY10" fmla="*/ 315529 h 353392"/>
                <a:gd name="connsiteX11" fmla="*/ 258733 w 353392"/>
                <a:gd name="connsiteY11" fmla="*/ 37863 h 353392"/>
                <a:gd name="connsiteX12" fmla="*/ 157764 w 353392"/>
                <a:gd name="connsiteY12" fmla="*/ 37863 h 353392"/>
                <a:gd name="connsiteX13" fmla="*/ 195628 w 353392"/>
                <a:gd name="connsiteY13" fmla="*/ 37863 h 353392"/>
                <a:gd name="connsiteX14" fmla="*/ 195628 w 353392"/>
                <a:gd name="connsiteY14" fmla="*/ 315529 h 353392"/>
                <a:gd name="connsiteX15" fmla="*/ 157764 w 353392"/>
                <a:gd name="connsiteY15" fmla="*/ 315529 h 353392"/>
                <a:gd name="connsiteX16" fmla="*/ 157764 w 353392"/>
                <a:gd name="connsiteY16" fmla="*/ 37863 h 353392"/>
                <a:gd name="connsiteX17" fmla="*/ 56795 w 353392"/>
                <a:gd name="connsiteY17" fmla="*/ 37863 h 353392"/>
                <a:gd name="connsiteX18" fmla="*/ 94659 w 353392"/>
                <a:gd name="connsiteY18" fmla="*/ 37863 h 353392"/>
                <a:gd name="connsiteX19" fmla="*/ 94659 w 353392"/>
                <a:gd name="connsiteY19" fmla="*/ 315529 h 353392"/>
                <a:gd name="connsiteX20" fmla="*/ 56795 w 353392"/>
                <a:gd name="connsiteY20" fmla="*/ 315529 h 353392"/>
                <a:gd name="connsiteX21" fmla="*/ 56795 w 353392"/>
                <a:gd name="connsiteY21" fmla="*/ 37863 h 35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392" h="353392">
                  <a:moveTo>
                    <a:pt x="0" y="328150"/>
                  </a:moveTo>
                  <a:cubicBezTo>
                    <a:pt x="0" y="342033"/>
                    <a:pt x="11359" y="353392"/>
                    <a:pt x="25242" y="353392"/>
                  </a:cubicBezTo>
                  <a:lnTo>
                    <a:pt x="328150" y="353392"/>
                  </a:lnTo>
                  <a:cubicBezTo>
                    <a:pt x="342033" y="353392"/>
                    <a:pt x="353392" y="342033"/>
                    <a:pt x="353392" y="328150"/>
                  </a:cubicBezTo>
                  <a:lnTo>
                    <a:pt x="353392" y="0"/>
                  </a:lnTo>
                  <a:lnTo>
                    <a:pt x="0" y="0"/>
                  </a:lnTo>
                  <a:lnTo>
                    <a:pt x="0" y="328150"/>
                  </a:lnTo>
                  <a:close/>
                  <a:moveTo>
                    <a:pt x="258733" y="37863"/>
                  </a:moveTo>
                  <a:lnTo>
                    <a:pt x="296597" y="37863"/>
                  </a:lnTo>
                  <a:lnTo>
                    <a:pt x="296597" y="315529"/>
                  </a:lnTo>
                  <a:lnTo>
                    <a:pt x="258733" y="315529"/>
                  </a:lnTo>
                  <a:lnTo>
                    <a:pt x="258733" y="37863"/>
                  </a:lnTo>
                  <a:close/>
                  <a:moveTo>
                    <a:pt x="157764" y="37863"/>
                  </a:moveTo>
                  <a:lnTo>
                    <a:pt x="195628" y="37863"/>
                  </a:lnTo>
                  <a:lnTo>
                    <a:pt x="195628" y="315529"/>
                  </a:lnTo>
                  <a:lnTo>
                    <a:pt x="157764" y="315529"/>
                  </a:lnTo>
                  <a:lnTo>
                    <a:pt x="157764" y="37863"/>
                  </a:lnTo>
                  <a:close/>
                  <a:moveTo>
                    <a:pt x="56795" y="37863"/>
                  </a:moveTo>
                  <a:lnTo>
                    <a:pt x="94659" y="37863"/>
                  </a:lnTo>
                  <a:lnTo>
                    <a:pt x="94659" y="315529"/>
                  </a:lnTo>
                  <a:lnTo>
                    <a:pt x="56795" y="315529"/>
                  </a:lnTo>
                  <a:lnTo>
                    <a:pt x="56795" y="37863"/>
                  </a:lnTo>
                  <a:close/>
                </a:path>
              </a:pathLst>
            </a:custGeom>
            <a:solidFill>
              <a:srgbClr val="000000"/>
            </a:solidFill>
            <a:ln w="62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7" name="Graphic 16" descr="Recycle sign">
            <a:extLst>
              <a:ext uri="{FF2B5EF4-FFF2-40B4-BE49-F238E27FC236}">
                <a16:creationId xmlns:a16="http://schemas.microsoft.com/office/drawing/2014/main" id="{465DEB24-02A7-4E25-87C8-C62028401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8618" y="3678946"/>
            <a:ext cx="572762" cy="572762"/>
          </a:xfrm>
          <a:prstGeom prst="rect">
            <a:avLst/>
          </a:prstGeom>
        </p:spPr>
      </p:pic>
      <p:pic>
        <p:nvPicPr>
          <p:cNvPr id="19" name="Graphic 18" descr="Sun">
            <a:extLst>
              <a:ext uri="{FF2B5EF4-FFF2-40B4-BE49-F238E27FC236}">
                <a16:creationId xmlns:a16="http://schemas.microsoft.com/office/drawing/2014/main" id="{0778FDB0-B976-4434-9321-7A57CF47F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1922" y="4592769"/>
            <a:ext cx="914400" cy="914400"/>
          </a:xfrm>
          <a:prstGeom prst="rect">
            <a:avLst/>
          </a:prstGeom>
        </p:spPr>
      </p:pic>
      <p:pic>
        <p:nvPicPr>
          <p:cNvPr id="21" name="Graphic 20" descr="Forest scene">
            <a:extLst>
              <a:ext uri="{FF2B5EF4-FFF2-40B4-BE49-F238E27FC236}">
                <a16:creationId xmlns:a16="http://schemas.microsoft.com/office/drawing/2014/main" id="{30164DA5-6407-4E01-A492-E679C5B826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5951" y="5602261"/>
            <a:ext cx="914400" cy="914400"/>
          </a:xfrm>
          <a:prstGeom prst="rect">
            <a:avLst/>
          </a:prstGeom>
        </p:spPr>
      </p:pic>
      <p:sp>
        <p:nvSpPr>
          <p:cNvPr id="22" name="Google Shape;88;p13">
            <a:extLst>
              <a:ext uri="{FF2B5EF4-FFF2-40B4-BE49-F238E27FC236}">
                <a16:creationId xmlns:a16="http://schemas.microsoft.com/office/drawing/2014/main" id="{10875112-66CD-4085-9A53-24D0A4625B02}"/>
              </a:ext>
            </a:extLst>
          </p:cNvPr>
          <p:cNvSpPr/>
          <p:nvPr/>
        </p:nvSpPr>
        <p:spPr>
          <a:xfrm>
            <a:off x="274815" y="91524"/>
            <a:ext cx="11682723" cy="872835"/>
          </a:xfrm>
          <a:prstGeom prst="roundRect">
            <a:avLst>
              <a:gd name="adj" fmla="val 7193"/>
            </a:avLst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07818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Young woman practicing yoga">
            <a:extLst>
              <a:ext uri="{FF2B5EF4-FFF2-40B4-BE49-F238E27FC236}">
                <a16:creationId xmlns:a16="http://schemas.microsoft.com/office/drawing/2014/main" id="{F0772DFB-F8E9-4FB7-9DE7-174222BE0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2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B5B32F-D260-41D1-BFE4-34E819431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5640" y="743447"/>
            <a:ext cx="3505528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200" dirty="0"/>
            </a:br>
            <a:br>
              <a:rPr lang="en-US" sz="5200" dirty="0"/>
            </a:br>
            <a:r>
              <a:rPr lang="en-US" sz="5200" dirty="0"/>
              <a:t>THANK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FD8490-4345-4C5A-8268-FBD4E37D60E9}"/>
              </a:ext>
            </a:extLst>
          </p:cNvPr>
          <p:cNvSpPr txBox="1"/>
          <p:nvPr/>
        </p:nvSpPr>
        <p:spPr>
          <a:xfrm>
            <a:off x="436098" y="358722"/>
            <a:ext cx="11752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latin typeface="Lucida Calligraphy" panose="03010101010101010101" pitchFamily="66" charset="0"/>
              </a:rPr>
              <a:t>Together, let’s make breathing easier</a:t>
            </a:r>
          </a:p>
        </p:txBody>
      </p:sp>
    </p:spTree>
    <p:extLst>
      <p:ext uri="{BB962C8B-B14F-4D97-AF65-F5344CB8AC3E}">
        <p14:creationId xmlns:p14="http://schemas.microsoft.com/office/powerpoint/2010/main" val="318425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4A20D4-972C-4DE5-B133-59F731017C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AA1678D-F6D9-42BD-B597-FBA302B27F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32" y="1941342"/>
            <a:ext cx="2495578" cy="2495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2F2BDF-D4F6-4522-B06A-272E24B4B33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00931" y="904521"/>
            <a:ext cx="1769797" cy="17697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2EDD3E-6FAE-4ADE-AE79-D0F2F289963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01390" y="3012547"/>
            <a:ext cx="2136353" cy="2136353"/>
          </a:xfrm>
          <a:prstGeom prst="rect">
            <a:avLst/>
          </a:prstGeom>
        </p:spPr>
      </p:pic>
      <p:pic>
        <p:nvPicPr>
          <p:cNvPr id="5" name="Graphic 4" descr="Child with balloon">
            <a:extLst>
              <a:ext uri="{FF2B5EF4-FFF2-40B4-BE49-F238E27FC236}">
                <a16:creationId xmlns:a16="http://schemas.microsoft.com/office/drawing/2014/main" id="{D5282A36-000E-467F-8657-334C10229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8639" y="2571963"/>
            <a:ext cx="3017520" cy="3017520"/>
          </a:xfrm>
          <a:prstGeom prst="rect">
            <a:avLst/>
          </a:prstGeom>
        </p:spPr>
      </p:pic>
      <p:pic>
        <p:nvPicPr>
          <p:cNvPr id="7" name="Graphic 6" descr="Plant">
            <a:extLst>
              <a:ext uri="{FF2B5EF4-FFF2-40B4-BE49-F238E27FC236}">
                <a16:creationId xmlns:a16="http://schemas.microsoft.com/office/drawing/2014/main" id="{FE47F199-ADCB-45E1-B699-1E1EC5D08A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730" r="23365" b="58763"/>
          <a:stretch/>
        </p:blipFill>
        <p:spPr>
          <a:xfrm>
            <a:off x="5572770" y="4288553"/>
            <a:ext cx="516399" cy="508184"/>
          </a:xfrm>
          <a:prstGeom prst="flowChartConnector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C331BEC-66BE-4278-9FD2-1A074BD1EAA3}"/>
              </a:ext>
            </a:extLst>
          </p:cNvPr>
          <p:cNvSpPr/>
          <p:nvPr/>
        </p:nvSpPr>
        <p:spPr>
          <a:xfrm>
            <a:off x="4966220" y="5747781"/>
            <a:ext cx="1729498" cy="12398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1619AA-223D-4333-9EE0-F2B199E8BB2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02031" y="1905481"/>
            <a:ext cx="1350430" cy="1350430"/>
          </a:xfrm>
          <a:prstGeom prst="rect">
            <a:avLst/>
          </a:prstGeom>
        </p:spPr>
      </p:pic>
      <p:pic>
        <p:nvPicPr>
          <p:cNvPr id="32" name="Graphic 31" descr="Plant">
            <a:extLst>
              <a:ext uri="{FF2B5EF4-FFF2-40B4-BE49-F238E27FC236}">
                <a16:creationId xmlns:a16="http://schemas.microsoft.com/office/drawing/2014/main" id="{28F9AF35-DB03-4F35-B831-078A8BE896E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34730" r="23365" b="58763"/>
          <a:stretch/>
        </p:blipFill>
        <p:spPr>
          <a:xfrm>
            <a:off x="5567643" y="4288553"/>
            <a:ext cx="516399" cy="508184"/>
          </a:xfrm>
          <a:prstGeom prst="flowChartConnector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7B9009-4AA4-4236-858F-5848745008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B9170F-260A-453E-A259-9F081C8D840D}"/>
              </a:ext>
            </a:extLst>
          </p:cNvPr>
          <p:cNvCxnSpPr/>
          <p:nvPr/>
        </p:nvCxnSpPr>
        <p:spPr>
          <a:xfrm>
            <a:off x="123986" y="123986"/>
            <a:ext cx="0" cy="6409814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3D21DB-A9F3-423D-880C-4483DFB6CAB0}"/>
              </a:ext>
            </a:extLst>
          </p:cNvPr>
          <p:cNvSpPr txBox="1"/>
          <p:nvPr/>
        </p:nvSpPr>
        <p:spPr>
          <a:xfrm rot="16200000">
            <a:off x="-336574" y="3019853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 years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912CBA-6CA1-462E-8B9E-DE54015BC2C3}"/>
              </a:ext>
            </a:extLst>
          </p:cNvPr>
          <p:cNvCxnSpPr>
            <a:cxnSpLocks/>
          </p:cNvCxnSpPr>
          <p:nvPr/>
        </p:nvCxnSpPr>
        <p:spPr>
          <a:xfrm flipH="1">
            <a:off x="913196" y="1636379"/>
            <a:ext cx="736099" cy="489742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6E438F-D36C-416B-9BE0-4ED410B77B88}"/>
              </a:ext>
            </a:extLst>
          </p:cNvPr>
          <p:cNvGrpSpPr/>
          <p:nvPr/>
        </p:nvGrpSpPr>
        <p:grpSpPr>
          <a:xfrm>
            <a:off x="7085295" y="794700"/>
            <a:ext cx="914400" cy="914400"/>
            <a:chOff x="2589670" y="2314306"/>
            <a:chExt cx="914400" cy="914400"/>
          </a:xfrm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816CF8F9-D99F-44E8-B8B6-E8FEC11F0A5B}"/>
                </a:ext>
              </a:extLst>
            </p:cNvPr>
            <p:cNvSpPr/>
            <p:nvPr/>
          </p:nvSpPr>
          <p:spPr>
            <a:xfrm>
              <a:off x="2589670" y="2314306"/>
              <a:ext cx="914400" cy="91440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E92FFD-4F7A-45E2-B15D-63097993F082}"/>
                </a:ext>
              </a:extLst>
            </p:cNvPr>
            <p:cNvSpPr txBox="1"/>
            <p:nvPr/>
          </p:nvSpPr>
          <p:spPr>
            <a:xfrm>
              <a:off x="2639014" y="2542083"/>
              <a:ext cx="81571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Deforestation</a:t>
              </a: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E9FB965-E19D-4A26-8EB2-6743A29CD92E}"/>
              </a:ext>
            </a:extLst>
          </p:cNvPr>
          <p:cNvCxnSpPr>
            <a:cxnSpLocks/>
          </p:cNvCxnSpPr>
          <p:nvPr/>
        </p:nvCxnSpPr>
        <p:spPr>
          <a:xfrm>
            <a:off x="1661253" y="1636379"/>
            <a:ext cx="598442" cy="489742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F82A5F7-E282-41EE-B357-977DCA0382DA}"/>
              </a:ext>
            </a:extLst>
          </p:cNvPr>
          <p:cNvGrpSpPr/>
          <p:nvPr/>
        </p:nvGrpSpPr>
        <p:grpSpPr>
          <a:xfrm>
            <a:off x="1105687" y="1026942"/>
            <a:ext cx="1099431" cy="914400"/>
            <a:chOff x="2463676" y="2314306"/>
            <a:chExt cx="1099431" cy="914400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171237F-4BB1-4DD3-B8D1-7D68FD8A2669}"/>
                </a:ext>
              </a:extLst>
            </p:cNvPr>
            <p:cNvSpPr/>
            <p:nvPr/>
          </p:nvSpPr>
          <p:spPr>
            <a:xfrm>
              <a:off x="2589670" y="2314306"/>
              <a:ext cx="914400" cy="91440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E5E445-CAEB-46E1-A7E3-54FF5BA15B55}"/>
                </a:ext>
              </a:extLst>
            </p:cNvPr>
            <p:cNvSpPr txBox="1"/>
            <p:nvPr/>
          </p:nvSpPr>
          <p:spPr>
            <a:xfrm>
              <a:off x="2463676" y="2541384"/>
              <a:ext cx="1099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Industrial emission</a:t>
              </a: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5FD73D-D34C-4A05-8A50-AF6E72C42E2B}"/>
              </a:ext>
            </a:extLst>
          </p:cNvPr>
          <p:cNvCxnSpPr>
            <a:cxnSpLocks/>
          </p:cNvCxnSpPr>
          <p:nvPr/>
        </p:nvCxnSpPr>
        <p:spPr>
          <a:xfrm>
            <a:off x="4665771" y="943169"/>
            <a:ext cx="1405099" cy="559063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021135C-2BED-4003-90C8-1D86ADF51F72}"/>
              </a:ext>
            </a:extLst>
          </p:cNvPr>
          <p:cNvCxnSpPr>
            <a:cxnSpLocks/>
          </p:cNvCxnSpPr>
          <p:nvPr/>
        </p:nvCxnSpPr>
        <p:spPr>
          <a:xfrm flipH="1">
            <a:off x="3230824" y="943169"/>
            <a:ext cx="1422990" cy="559063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F232C03-ECC0-4728-ABEC-647BD8E1AB5F}"/>
              </a:ext>
            </a:extLst>
          </p:cNvPr>
          <p:cNvCxnSpPr>
            <a:cxnSpLocks/>
          </p:cNvCxnSpPr>
          <p:nvPr/>
        </p:nvCxnSpPr>
        <p:spPr>
          <a:xfrm flipH="1">
            <a:off x="6695718" y="1382802"/>
            <a:ext cx="821808" cy="515099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AEFFBE-F43E-4DDF-AD49-894F0B985577}"/>
              </a:ext>
            </a:extLst>
          </p:cNvPr>
          <p:cNvCxnSpPr>
            <a:cxnSpLocks/>
          </p:cNvCxnSpPr>
          <p:nvPr/>
        </p:nvCxnSpPr>
        <p:spPr>
          <a:xfrm>
            <a:off x="7529483" y="1382802"/>
            <a:ext cx="871722" cy="5150998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71594FA-7B8F-4F9C-9DFC-CF0C3371A8B4}"/>
              </a:ext>
            </a:extLst>
          </p:cNvPr>
          <p:cNvCxnSpPr>
            <a:cxnSpLocks/>
          </p:cNvCxnSpPr>
          <p:nvPr/>
        </p:nvCxnSpPr>
        <p:spPr>
          <a:xfrm flipH="1">
            <a:off x="9036370" y="1010853"/>
            <a:ext cx="1646928" cy="552294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FA91679-1D5D-44D1-ADFF-9FEE17777CD3}"/>
              </a:ext>
            </a:extLst>
          </p:cNvPr>
          <p:cNvCxnSpPr>
            <a:cxnSpLocks/>
          </p:cNvCxnSpPr>
          <p:nvPr/>
        </p:nvCxnSpPr>
        <p:spPr>
          <a:xfrm>
            <a:off x="10695254" y="1010853"/>
            <a:ext cx="1484788" cy="5522947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0B71137-2CB3-4BB2-AA3F-2A5C507DBAAB}"/>
              </a:ext>
            </a:extLst>
          </p:cNvPr>
          <p:cNvCxnSpPr>
            <a:cxnSpLocks/>
          </p:cNvCxnSpPr>
          <p:nvPr/>
        </p:nvCxnSpPr>
        <p:spPr>
          <a:xfrm>
            <a:off x="913196" y="6398216"/>
            <a:ext cx="1291922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0C53295-CE27-49C5-803F-3F4FA55A8E07}"/>
              </a:ext>
            </a:extLst>
          </p:cNvPr>
          <p:cNvCxnSpPr>
            <a:cxnSpLocks/>
          </p:cNvCxnSpPr>
          <p:nvPr/>
        </p:nvCxnSpPr>
        <p:spPr>
          <a:xfrm>
            <a:off x="3230824" y="6398216"/>
            <a:ext cx="2840046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9B9D0CA-F139-49B8-AD0F-32ABAEA5DB44}"/>
              </a:ext>
            </a:extLst>
          </p:cNvPr>
          <p:cNvCxnSpPr>
            <a:cxnSpLocks/>
          </p:cNvCxnSpPr>
          <p:nvPr/>
        </p:nvCxnSpPr>
        <p:spPr>
          <a:xfrm>
            <a:off x="6778476" y="6398216"/>
            <a:ext cx="1622729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Isosceles Triangle 90">
            <a:extLst>
              <a:ext uri="{FF2B5EF4-FFF2-40B4-BE49-F238E27FC236}">
                <a16:creationId xmlns:a16="http://schemas.microsoft.com/office/drawing/2014/main" id="{B8FFAD76-B546-4286-A3A7-90A7CBCC0265}"/>
              </a:ext>
            </a:extLst>
          </p:cNvPr>
          <p:cNvSpPr/>
          <p:nvPr/>
        </p:nvSpPr>
        <p:spPr>
          <a:xfrm>
            <a:off x="972424" y="1636379"/>
            <a:ext cx="1232692" cy="4741158"/>
          </a:xfrm>
          <a:prstGeom prst="triangle">
            <a:avLst>
              <a:gd name="adj" fmla="val 55181"/>
            </a:avLst>
          </a:prstGeom>
          <a:gradFill>
            <a:gsLst>
              <a:gs pos="0">
                <a:srgbClr val="00B050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84D9D4D-0B58-44B0-9741-1B0A94C8FC5D}"/>
              </a:ext>
            </a:extLst>
          </p:cNvPr>
          <p:cNvCxnSpPr>
            <a:cxnSpLocks/>
          </p:cNvCxnSpPr>
          <p:nvPr/>
        </p:nvCxnSpPr>
        <p:spPr>
          <a:xfrm>
            <a:off x="9096953" y="6377551"/>
            <a:ext cx="3083089" cy="29454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85353E92-BE6D-4E44-A8C9-FDFCADA95C46}"/>
              </a:ext>
            </a:extLst>
          </p:cNvPr>
          <p:cNvSpPr/>
          <p:nvPr/>
        </p:nvSpPr>
        <p:spPr>
          <a:xfrm>
            <a:off x="3285401" y="1010853"/>
            <a:ext cx="2684190" cy="5366688"/>
          </a:xfrm>
          <a:prstGeom prst="triangle">
            <a:avLst>
              <a:gd name="adj" fmla="val 51499"/>
            </a:avLst>
          </a:prstGeom>
          <a:gradFill>
            <a:gsLst>
              <a:gs pos="0">
                <a:srgbClr val="00B050"/>
              </a:gs>
              <a:gs pos="53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2" name="Isosceles Triangle 91">
            <a:extLst>
              <a:ext uri="{FF2B5EF4-FFF2-40B4-BE49-F238E27FC236}">
                <a16:creationId xmlns:a16="http://schemas.microsoft.com/office/drawing/2014/main" id="{4E9ABE21-FAAF-4AA1-ACA4-2C3A259EC357}"/>
              </a:ext>
            </a:extLst>
          </p:cNvPr>
          <p:cNvSpPr/>
          <p:nvPr/>
        </p:nvSpPr>
        <p:spPr>
          <a:xfrm>
            <a:off x="6770827" y="1382802"/>
            <a:ext cx="1577204" cy="4985346"/>
          </a:xfrm>
          <a:prstGeom prst="triangle">
            <a:avLst>
              <a:gd name="adj" fmla="val 47492"/>
            </a:avLst>
          </a:prstGeom>
          <a:gradFill>
            <a:gsLst>
              <a:gs pos="0">
                <a:srgbClr val="00B050"/>
              </a:gs>
              <a:gs pos="85000">
                <a:schemeClr val="accent2">
                  <a:lumMod val="75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0" name="Isosceles Triangle 89">
            <a:extLst>
              <a:ext uri="{FF2B5EF4-FFF2-40B4-BE49-F238E27FC236}">
                <a16:creationId xmlns:a16="http://schemas.microsoft.com/office/drawing/2014/main" id="{1C8FDAE1-B697-42F8-8986-C88F44C6F2FB}"/>
              </a:ext>
            </a:extLst>
          </p:cNvPr>
          <p:cNvSpPr/>
          <p:nvPr/>
        </p:nvSpPr>
        <p:spPr>
          <a:xfrm>
            <a:off x="9094710" y="1010853"/>
            <a:ext cx="3054336" cy="5386093"/>
          </a:xfrm>
          <a:prstGeom prst="triangle">
            <a:avLst>
              <a:gd name="adj" fmla="val 51499"/>
            </a:avLst>
          </a:prstGeom>
          <a:gradFill>
            <a:gsLst>
              <a:gs pos="0">
                <a:srgbClr val="00B050"/>
              </a:gs>
              <a:gs pos="22000">
                <a:srgbClr val="FF000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90DF8-2368-4ABD-90DF-AAB284892F27}"/>
              </a:ext>
            </a:extLst>
          </p:cNvPr>
          <p:cNvSpPr txBox="1"/>
          <p:nvPr/>
        </p:nvSpPr>
        <p:spPr>
          <a:xfrm>
            <a:off x="7323925" y="4604945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26 %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ACBCCA-C6D8-4698-8CE6-D9568D619376}"/>
              </a:ext>
            </a:extLst>
          </p:cNvPr>
          <p:cNvSpPr txBox="1"/>
          <p:nvPr/>
        </p:nvSpPr>
        <p:spPr>
          <a:xfrm>
            <a:off x="10462836" y="4614438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60 %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043C439-698F-4DA9-826D-56C788BF06D3}"/>
              </a:ext>
            </a:extLst>
          </p:cNvPr>
          <p:cNvSpPr txBox="1"/>
          <p:nvPr/>
        </p:nvSpPr>
        <p:spPr>
          <a:xfrm>
            <a:off x="4456282" y="4612071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50 %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C0990FF-7D14-43D6-8314-F070F53533E5}"/>
              </a:ext>
            </a:extLst>
          </p:cNvPr>
          <p:cNvSpPr txBox="1"/>
          <p:nvPr/>
        </p:nvSpPr>
        <p:spPr>
          <a:xfrm>
            <a:off x="1356891" y="4612071"/>
            <a:ext cx="12847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20 %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9E849C2-0CD2-4314-900B-D74C97139AB9}"/>
              </a:ext>
            </a:extLst>
          </p:cNvPr>
          <p:cNvSpPr/>
          <p:nvPr/>
        </p:nvSpPr>
        <p:spPr>
          <a:xfrm>
            <a:off x="-12754" y="-14029"/>
            <a:ext cx="12222996" cy="6872029"/>
          </a:xfrm>
          <a:prstGeom prst="rect">
            <a:avLst/>
          </a:prstGeom>
          <a:solidFill>
            <a:schemeClr val="tx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E2B1EFC-2DF7-4DFC-8F9A-74E120E4A29D}"/>
              </a:ext>
            </a:extLst>
          </p:cNvPr>
          <p:cNvGrpSpPr/>
          <p:nvPr/>
        </p:nvGrpSpPr>
        <p:grpSpPr>
          <a:xfrm>
            <a:off x="4144835" y="324200"/>
            <a:ext cx="1099431" cy="1097280"/>
            <a:chOff x="2587519" y="2329804"/>
            <a:chExt cx="1099431" cy="1097280"/>
          </a:xfrm>
        </p:grpSpPr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3BF88202-F0D8-48B1-A187-49BCFF8DC492}"/>
                </a:ext>
              </a:extLst>
            </p:cNvPr>
            <p:cNvSpPr/>
            <p:nvPr/>
          </p:nvSpPr>
          <p:spPr>
            <a:xfrm>
              <a:off x="2589670" y="2329804"/>
              <a:ext cx="1097280" cy="10972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424211-2A75-4BBF-BF9E-864E67FABE21}"/>
                </a:ext>
              </a:extLst>
            </p:cNvPr>
            <p:cNvSpPr txBox="1"/>
            <p:nvPr/>
          </p:nvSpPr>
          <p:spPr>
            <a:xfrm>
              <a:off x="2587519" y="2586028"/>
              <a:ext cx="1099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Waste incineration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28739F-3661-49C6-86A8-D51DA22BC7F4}"/>
              </a:ext>
            </a:extLst>
          </p:cNvPr>
          <p:cNvGrpSpPr/>
          <p:nvPr/>
        </p:nvGrpSpPr>
        <p:grpSpPr>
          <a:xfrm>
            <a:off x="10116708" y="386862"/>
            <a:ext cx="1099431" cy="1097280"/>
            <a:chOff x="2587519" y="2329804"/>
            <a:chExt cx="1099431" cy="1097280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D55DC8E5-72EC-4DA4-B18E-1A0F32617349}"/>
                </a:ext>
              </a:extLst>
            </p:cNvPr>
            <p:cNvSpPr/>
            <p:nvPr/>
          </p:nvSpPr>
          <p:spPr>
            <a:xfrm>
              <a:off x="2589670" y="2329804"/>
              <a:ext cx="1097280" cy="1097280"/>
            </a:xfrm>
            <a:prstGeom prst="flowChartConnector">
              <a:avLst/>
            </a:prstGeom>
            <a:solidFill>
              <a:schemeClr val="bg2">
                <a:lumMod val="75000"/>
              </a:schemeClr>
            </a:solidFill>
            <a:ln w="38100"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FE93A6B-2565-4E23-8D98-34F99B2893FB}"/>
                </a:ext>
              </a:extLst>
            </p:cNvPr>
            <p:cNvSpPr txBox="1"/>
            <p:nvPr/>
          </p:nvSpPr>
          <p:spPr>
            <a:xfrm>
              <a:off x="2587519" y="2586028"/>
              <a:ext cx="10994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Fuel combustion</a:t>
              </a: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8E966A-CFD8-4962-82BE-8BF2053E4726}"/>
              </a:ext>
            </a:extLst>
          </p:cNvPr>
          <p:cNvSpPr/>
          <p:nvPr/>
        </p:nvSpPr>
        <p:spPr>
          <a:xfrm>
            <a:off x="-12754" y="-7015"/>
            <a:ext cx="12222996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42227A8-A6BF-46A6-8745-2E5E4A3FDD8E}"/>
              </a:ext>
            </a:extLst>
          </p:cNvPr>
          <p:cNvSpPr txBox="1"/>
          <p:nvPr/>
        </p:nvSpPr>
        <p:spPr>
          <a:xfrm>
            <a:off x="7542495" y="23727"/>
            <a:ext cx="460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Data-driven prediction of CO</a:t>
            </a:r>
            <a:r>
              <a:rPr lang="en-US" sz="1600" baseline="-250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levels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CF3B466-923B-4717-B8DC-38FC2C658E24}"/>
              </a:ext>
            </a:extLst>
          </p:cNvPr>
          <p:cNvSpPr txBox="1"/>
          <p:nvPr/>
        </p:nvSpPr>
        <p:spPr>
          <a:xfrm>
            <a:off x="7539317" y="700957"/>
            <a:ext cx="4982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 Measures to achieve Sustainable Environment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DEF72D-2413-408D-BF4D-532FB8754470}"/>
              </a:ext>
            </a:extLst>
          </p:cNvPr>
          <p:cNvSpPr txBox="1"/>
          <p:nvPr/>
        </p:nvSpPr>
        <p:spPr>
          <a:xfrm>
            <a:off x="7542495" y="349592"/>
            <a:ext cx="460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 Funnel Focus: Target the significant causes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D64C63FA-23CC-4F9E-9D8B-95ABDCBC230D}"/>
              </a:ext>
            </a:extLst>
          </p:cNvPr>
          <p:cNvSpPr txBox="1"/>
          <p:nvPr/>
        </p:nvSpPr>
        <p:spPr>
          <a:xfrm>
            <a:off x="7559054" y="1026822"/>
            <a:ext cx="4601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 Restore the Force of Life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DE5D81D-93D5-4777-8EFA-52971A433321}"/>
              </a:ext>
            </a:extLst>
          </p:cNvPr>
          <p:cNvSpPr/>
          <p:nvPr/>
        </p:nvSpPr>
        <p:spPr>
          <a:xfrm>
            <a:off x="266954" y="71673"/>
            <a:ext cx="284385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PRANA – The Life Force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B80A1131-8899-4299-AF94-573CA37BAFC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32" y="2093742"/>
            <a:ext cx="2495578" cy="2495578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B2415153-C6F8-4156-9F3C-79F06C540D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53331" y="1056921"/>
            <a:ext cx="1769797" cy="176979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17AA9ED-C08A-4096-B7C5-308D49C8B37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3790" y="3164947"/>
            <a:ext cx="2136353" cy="2136353"/>
          </a:xfrm>
          <a:prstGeom prst="rect">
            <a:avLst/>
          </a:prstGeom>
        </p:spPr>
      </p:pic>
      <p:pic>
        <p:nvPicPr>
          <p:cNvPr id="114" name="Graphic 113" descr="Child with balloon">
            <a:extLst>
              <a:ext uri="{FF2B5EF4-FFF2-40B4-BE49-F238E27FC236}">
                <a16:creationId xmlns:a16="http://schemas.microsoft.com/office/drawing/2014/main" id="{696790C8-FA01-45A6-9713-1A8F03833C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81039" y="2724363"/>
            <a:ext cx="3017520" cy="3017520"/>
          </a:xfrm>
          <a:prstGeom prst="rect">
            <a:avLst/>
          </a:prstGeom>
        </p:spPr>
      </p:pic>
      <p:sp>
        <p:nvSpPr>
          <p:cNvPr id="115" name="Oval 114">
            <a:extLst>
              <a:ext uri="{FF2B5EF4-FFF2-40B4-BE49-F238E27FC236}">
                <a16:creationId xmlns:a16="http://schemas.microsoft.com/office/drawing/2014/main" id="{8B09A531-842E-4594-917C-783D79E0091B}"/>
              </a:ext>
            </a:extLst>
          </p:cNvPr>
          <p:cNvSpPr/>
          <p:nvPr/>
        </p:nvSpPr>
        <p:spPr>
          <a:xfrm>
            <a:off x="5118620" y="5900181"/>
            <a:ext cx="1729498" cy="123987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CF73EAB0-0025-4FCC-8E36-E1E8958608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4431" y="2057881"/>
            <a:ext cx="1350430" cy="1350430"/>
          </a:xfrm>
          <a:prstGeom prst="rect">
            <a:avLst/>
          </a:prstGeom>
        </p:spPr>
      </p:pic>
      <p:pic>
        <p:nvPicPr>
          <p:cNvPr id="118" name="Graphic 117" descr="Plant">
            <a:extLst>
              <a:ext uri="{FF2B5EF4-FFF2-40B4-BE49-F238E27FC236}">
                <a16:creationId xmlns:a16="http://schemas.microsoft.com/office/drawing/2014/main" id="{62F71E81-7A67-439F-89CA-9CF7B90920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730" r="23365" b="58763"/>
          <a:stretch/>
        </p:blipFill>
        <p:spPr>
          <a:xfrm>
            <a:off x="5720043" y="4440953"/>
            <a:ext cx="516399" cy="508184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412724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  <p:set>
                                      <p:cBhvr>
                                        <p:cTn id="39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25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125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10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75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62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8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9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10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30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40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6000"/>
                            </p:stCondLst>
                            <p:childTnLst>
                              <p:par>
                                <p:cTn id="1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7000"/>
                            </p:stCondLst>
                            <p:childTnLst>
                              <p:par>
                                <p:cTn id="1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90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1000"/>
                            </p:stCondLst>
                            <p:childTnLst>
                              <p:par>
                                <p:cTn id="1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0.07096 0.26297 " pathEditMode="relative" rAng="0" ptsTypes="AA">
                                      <p:cBhvr>
                                        <p:cTn id="162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13148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59259E-6 L -0.32565 0.25347 " pathEditMode="relative" rAng="0" ptsTypes="AA">
                                      <p:cBhvr>
                                        <p:cTn id="164" dur="2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9" y="1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3500"/>
                            </p:stCondLst>
                            <p:childTnLst>
                              <p:par>
                                <p:cTn id="1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365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2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950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9500"/>
                            </p:stCondLst>
                            <p:childTnLst>
                              <p:par>
                                <p:cTn id="1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40500"/>
                            </p:stCondLst>
                            <p:childTnLst>
                              <p:par>
                                <p:cTn id="1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1500"/>
                            </p:stCondLst>
                            <p:childTnLst>
                              <p:par>
                                <p:cTn id="20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1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43000"/>
                            </p:stCondLst>
                            <p:childTnLst>
                              <p:par>
                                <p:cTn id="2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3000"/>
                            </p:stCondLst>
                            <p:childTnLst>
                              <p:par>
                                <p:cTn id="2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" dur="20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6" dur="100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40" grpId="0"/>
      <p:bldP spid="91" grpId="0" animBg="1"/>
      <p:bldP spid="89" grpId="0" animBg="1"/>
      <p:bldP spid="92" grpId="0" animBg="1"/>
      <p:bldP spid="90" grpId="0" animBg="1"/>
      <p:bldP spid="88" grpId="0"/>
      <p:bldP spid="84" grpId="0"/>
      <p:bldP spid="83" grpId="0"/>
      <p:bldP spid="82" grpId="0"/>
      <p:bldP spid="101" grpId="0" animBg="1"/>
      <p:bldP spid="108" grpId="0" animBg="1"/>
      <p:bldP spid="103" grpId="0"/>
      <p:bldP spid="106" grpId="0"/>
      <p:bldP spid="102" grpId="0"/>
      <p:bldP spid="109" grpId="0"/>
      <p:bldP spid="97" grpId="0"/>
      <p:bldP spid="1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D690A0BD-413C-4C01-A0B2-ABE6CED5AC3C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FE3719E-271F-443A-96C2-59041D6DA643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1" name="Graphic 50" descr="Users">
              <a:extLst>
                <a:ext uri="{FF2B5EF4-FFF2-40B4-BE49-F238E27FC236}">
                  <a16:creationId xmlns:a16="http://schemas.microsoft.com/office/drawing/2014/main" id="{734B2DF8-DD50-47C2-8197-AC88673DC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EF0C132-0844-4AD1-844D-745BE7D940C5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5F336B3-430B-422E-B88A-1A405CD237A2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Graphic 53" descr="Coffee">
              <a:extLst>
                <a:ext uri="{FF2B5EF4-FFF2-40B4-BE49-F238E27FC236}">
                  <a16:creationId xmlns:a16="http://schemas.microsoft.com/office/drawing/2014/main" id="{289D128F-3F76-441E-A267-B262809ED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1468D93-5783-4853-936A-3636EBAD17FA}"/>
              </a:ext>
            </a:extLst>
          </p:cNvPr>
          <p:cNvGrpSpPr/>
          <p:nvPr/>
        </p:nvGrpSpPr>
        <p:grpSpPr>
          <a:xfrm>
            <a:off x="828764" y="685676"/>
            <a:ext cx="975948" cy="914400"/>
            <a:chOff x="-907927" y="627593"/>
            <a:chExt cx="975948" cy="914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80498BC2-B4E2-4626-AD76-B285E72891B4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C522C8D-4838-4891-BF8F-2A4ABF9715B8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61" name="Graphic 60" descr="Lightbulb">
                <a:extLst>
                  <a:ext uri="{FF2B5EF4-FFF2-40B4-BE49-F238E27FC236}">
                    <a16:creationId xmlns:a16="http://schemas.microsoft.com/office/drawing/2014/main" id="{4B251A9D-8725-4F8B-BA35-284016154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B04461B-F6AA-46B6-870A-EE61052C5DC6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B2CA79BF-8BFE-4F91-9226-A344EDF0E586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9" name="Graphic 58" descr="Lightbulb">
                <a:extLst>
                  <a:ext uri="{FF2B5EF4-FFF2-40B4-BE49-F238E27FC236}">
                    <a16:creationId xmlns:a16="http://schemas.microsoft.com/office/drawing/2014/main" id="{DD96DB04-7B84-4E4E-B10E-C61527E05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A67EBBF-87F0-4BE2-81A9-992C5385A9E4}"/>
              </a:ext>
            </a:extLst>
          </p:cNvPr>
          <p:cNvGrpSpPr/>
          <p:nvPr/>
        </p:nvGrpSpPr>
        <p:grpSpPr>
          <a:xfrm>
            <a:off x="-988815" y="1759164"/>
            <a:ext cx="956604" cy="914400"/>
            <a:chOff x="-956604" y="1759165"/>
            <a:chExt cx="956604" cy="91440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37A85F8-8174-45E3-A171-0333E3278C71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4" name="Graphic 63" descr="Upward trend">
              <a:extLst>
                <a:ext uri="{FF2B5EF4-FFF2-40B4-BE49-F238E27FC236}">
                  <a16:creationId xmlns:a16="http://schemas.microsoft.com/office/drawing/2014/main" id="{F52908D0-F5AB-450C-A0EF-271600E78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C5469A0-A259-4DE0-88E4-02C07A05617C}"/>
              </a:ext>
            </a:extLst>
          </p:cNvPr>
          <p:cNvGrpSpPr/>
          <p:nvPr/>
        </p:nvGrpSpPr>
        <p:grpSpPr>
          <a:xfrm>
            <a:off x="-972709" y="4089125"/>
            <a:ext cx="956604" cy="914400"/>
            <a:chOff x="-956604" y="4090885"/>
            <a:chExt cx="956604" cy="9144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F7C26DA-9111-4E5E-AA39-7FD5E8C6A6D3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7" name="Graphic 66" descr="Single gear">
              <a:extLst>
                <a:ext uri="{FF2B5EF4-FFF2-40B4-BE49-F238E27FC236}">
                  <a16:creationId xmlns:a16="http://schemas.microsoft.com/office/drawing/2014/main" id="{734541A2-4B87-43A9-8593-676DA699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4D5910-4ABC-4B0D-A794-429F8DC7E87D}"/>
              </a:ext>
            </a:extLst>
          </p:cNvPr>
          <p:cNvSpPr/>
          <p:nvPr/>
        </p:nvSpPr>
        <p:spPr>
          <a:xfrm rot="10800000">
            <a:off x="-35451" y="-9802323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2" name="Graphic 71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A2DD40E6-82F1-4206-8C11-3F0A96EC09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835" y="-1970022"/>
            <a:ext cx="687399" cy="687399"/>
          </a:xfrm>
          <a:prstGeom prst="rect">
            <a:avLst/>
          </a:prstGeom>
        </p:spPr>
      </p:pic>
      <p:pic>
        <p:nvPicPr>
          <p:cNvPr id="73" name="Graphic 72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CBD00B86-A75D-4A07-A8B1-04FCED521DC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74" name="Graphic 73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EB2A535B-81D1-4888-B767-DE010404F7F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75" name="Graphic 74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7A8783D0-DAE2-45B9-BCEF-E7072BD4E56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76" name="Graphic 75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9B3DE7E2-8973-42C9-8CFE-71F3F642B1B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78" name="Graphic 77" descr="Lungs">
            <a:extLst>
              <a:ext uri="{FF2B5EF4-FFF2-40B4-BE49-F238E27FC236}">
                <a16:creationId xmlns:a16="http://schemas.microsoft.com/office/drawing/2014/main" id="{2B7418E0-521A-4A9B-BAB0-5FD9A3843C7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772526" y="1345925"/>
            <a:ext cx="3657600" cy="3657600"/>
          </a:xfrm>
          <a:prstGeom prst="rect">
            <a:avLst/>
          </a:prstGeom>
        </p:spPr>
      </p:pic>
      <p:pic>
        <p:nvPicPr>
          <p:cNvPr id="80" name="Graphic 79" descr="Heart with pulse">
            <a:extLst>
              <a:ext uri="{FF2B5EF4-FFF2-40B4-BE49-F238E27FC236}">
                <a16:creationId xmlns:a16="http://schemas.microsoft.com/office/drawing/2014/main" id="{11B34E1E-1C93-4107-B167-A6CB4355005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569706" y="5230298"/>
            <a:ext cx="914400" cy="914400"/>
          </a:xfrm>
          <a:prstGeom prst="rect">
            <a:avLst/>
          </a:prstGeom>
        </p:spPr>
      </p:pic>
      <p:pic>
        <p:nvPicPr>
          <p:cNvPr id="82" name="Graphic 81" descr="Thermometer">
            <a:extLst>
              <a:ext uri="{FF2B5EF4-FFF2-40B4-BE49-F238E27FC236}">
                <a16:creationId xmlns:a16="http://schemas.microsoft.com/office/drawing/2014/main" id="{67A4C2B7-CC62-4520-A7DF-E0F3EA5F22E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95261" y="1071657"/>
            <a:ext cx="914400" cy="914400"/>
          </a:xfrm>
          <a:prstGeom prst="rect">
            <a:avLst/>
          </a:prstGeom>
        </p:spPr>
      </p:pic>
      <p:pic>
        <p:nvPicPr>
          <p:cNvPr id="84" name="Graphic 83" descr="Forest scene">
            <a:extLst>
              <a:ext uri="{FF2B5EF4-FFF2-40B4-BE49-F238E27FC236}">
                <a16:creationId xmlns:a16="http://schemas.microsoft.com/office/drawing/2014/main" id="{CEC52ED7-58F9-454F-8C79-D70AEB640EE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955767" y="5263253"/>
            <a:ext cx="914400" cy="914400"/>
          </a:xfrm>
          <a:prstGeom prst="rect">
            <a:avLst/>
          </a:prstGeom>
        </p:spPr>
      </p:pic>
      <p:pic>
        <p:nvPicPr>
          <p:cNvPr id="86" name="Graphic 85" descr="Electric car">
            <a:extLst>
              <a:ext uri="{FF2B5EF4-FFF2-40B4-BE49-F238E27FC236}">
                <a16:creationId xmlns:a16="http://schemas.microsoft.com/office/drawing/2014/main" id="{0D719C4D-1E61-443D-84CF-75339467010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513789" y="1071657"/>
            <a:ext cx="914400" cy="914400"/>
          </a:xfrm>
          <a:prstGeom prst="rect">
            <a:avLst/>
          </a:prstGeom>
        </p:spPr>
      </p:pic>
      <p:pic>
        <p:nvPicPr>
          <p:cNvPr id="88" name="Graphic 87" descr="Arrow Clockwise curve">
            <a:extLst>
              <a:ext uri="{FF2B5EF4-FFF2-40B4-BE49-F238E27FC236}">
                <a16:creationId xmlns:a16="http://schemas.microsoft.com/office/drawing/2014/main" id="{6D9FC1A4-5EB9-4C40-8FBF-167ABBF81ED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-2760000">
            <a:off x="4036124" y="1516816"/>
            <a:ext cx="914400" cy="1809062"/>
          </a:xfrm>
          <a:prstGeom prst="rect">
            <a:avLst/>
          </a:prstGeom>
        </p:spPr>
      </p:pic>
      <p:pic>
        <p:nvPicPr>
          <p:cNvPr id="89" name="Graphic 88" descr="Arrow Clockwise curve">
            <a:extLst>
              <a:ext uri="{FF2B5EF4-FFF2-40B4-BE49-F238E27FC236}">
                <a16:creationId xmlns:a16="http://schemas.microsoft.com/office/drawing/2014/main" id="{4FCF5D9E-3FDA-4E53-8206-EEB9619B812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640000">
            <a:off x="8099366" y="1437300"/>
            <a:ext cx="914400" cy="1809062"/>
          </a:xfrm>
          <a:prstGeom prst="rect">
            <a:avLst/>
          </a:prstGeom>
        </p:spPr>
      </p:pic>
      <p:pic>
        <p:nvPicPr>
          <p:cNvPr id="90" name="Graphic 89" descr="Arrow Clockwise curve">
            <a:extLst>
              <a:ext uri="{FF2B5EF4-FFF2-40B4-BE49-F238E27FC236}">
                <a16:creationId xmlns:a16="http://schemas.microsoft.com/office/drawing/2014/main" id="{29D28198-4604-480A-9A7F-04668D13927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91" name="Graphic 90" descr="Arrow Clockwise curve">
            <a:extLst>
              <a:ext uri="{FF2B5EF4-FFF2-40B4-BE49-F238E27FC236}">
                <a16:creationId xmlns:a16="http://schemas.microsoft.com/office/drawing/2014/main" id="{E9AADE01-04AE-4E92-AB97-648AFC5EA5C7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4160000">
            <a:off x="4185290" y="4084237"/>
            <a:ext cx="914400" cy="180906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E4C65B49-DF43-49AA-9066-4D8F28F27874}"/>
              </a:ext>
            </a:extLst>
          </p:cNvPr>
          <p:cNvSpPr txBox="1"/>
          <p:nvPr/>
        </p:nvSpPr>
        <p:spPr>
          <a:xfrm>
            <a:off x="5141494" y="248653"/>
            <a:ext cx="3136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IDEA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B2C2384-7578-4798-8492-545E59EEEEAA}"/>
              </a:ext>
            </a:extLst>
          </p:cNvPr>
          <p:cNvSpPr txBox="1"/>
          <p:nvPr/>
        </p:nvSpPr>
        <p:spPr>
          <a:xfrm>
            <a:off x="5648044" y="4768377"/>
            <a:ext cx="1780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+mn-cs"/>
              </a:rPr>
              <a:t>PRANA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000B44F-96B7-4498-8D6F-8D1C390B7F9A}"/>
              </a:ext>
            </a:extLst>
          </p:cNvPr>
          <p:cNvSpPr txBox="1"/>
          <p:nvPr/>
        </p:nvSpPr>
        <p:spPr>
          <a:xfrm>
            <a:off x="2234649" y="2277979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Temperature Control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03436C7-BE02-4148-96E8-EA0656D92932}"/>
              </a:ext>
            </a:extLst>
          </p:cNvPr>
          <p:cNvSpPr txBox="1"/>
          <p:nvPr/>
        </p:nvSpPr>
        <p:spPr>
          <a:xfrm>
            <a:off x="9361389" y="2107213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Less Pollution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B268D19-45DD-4F50-A849-604B59D99949}"/>
              </a:ext>
            </a:extLst>
          </p:cNvPr>
          <p:cNvSpPr txBox="1"/>
          <p:nvPr/>
        </p:nvSpPr>
        <p:spPr>
          <a:xfrm>
            <a:off x="2483462" y="6104592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Healthy Living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4B7511-FD22-4A1A-9702-E4FDA770AEF6}"/>
              </a:ext>
            </a:extLst>
          </p:cNvPr>
          <p:cNvSpPr txBox="1"/>
          <p:nvPr/>
        </p:nvSpPr>
        <p:spPr>
          <a:xfrm>
            <a:off x="9926577" y="6136676"/>
            <a:ext cx="145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Afforestation</a:t>
            </a:r>
          </a:p>
        </p:txBody>
      </p:sp>
    </p:spTree>
    <p:extLst>
      <p:ext uri="{BB962C8B-B14F-4D97-AF65-F5344CB8AC3E}">
        <p14:creationId xmlns:p14="http://schemas.microsoft.com/office/powerpoint/2010/main" val="926113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F344C1-2A99-4723-8214-5F9A2EC4784E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D43906B-D01A-4BFF-8527-9E4E5A748703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5" descr="Users">
              <a:extLst>
                <a:ext uri="{FF2B5EF4-FFF2-40B4-BE49-F238E27FC236}">
                  <a16:creationId xmlns:a16="http://schemas.microsoft.com/office/drawing/2014/main" id="{3DB5E90B-1B2A-4FE6-B866-92A73938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51CDD59-C883-4795-85BE-C8A10272AEE8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210E83-EA88-4D45-83E4-93F49D92ADB9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Coffee">
              <a:extLst>
                <a:ext uri="{FF2B5EF4-FFF2-40B4-BE49-F238E27FC236}">
                  <a16:creationId xmlns:a16="http://schemas.microsoft.com/office/drawing/2014/main" id="{3D424C92-960A-4204-BA26-47FB7ADD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67CC8E-F098-4350-8C9C-7A920D68D100}"/>
              </a:ext>
            </a:extLst>
          </p:cNvPr>
          <p:cNvGrpSpPr/>
          <p:nvPr/>
        </p:nvGrpSpPr>
        <p:grpSpPr>
          <a:xfrm>
            <a:off x="-1011400" y="631341"/>
            <a:ext cx="975948" cy="914400"/>
            <a:chOff x="-907927" y="627593"/>
            <a:chExt cx="975948" cy="914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DA5138D-0162-4F89-8FCB-7C60C2EE44E1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91E9DF1-CB0A-41D3-A42C-1263CA2BDE54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6" name="Graphic 15" descr="Lightbulb">
                <a:extLst>
                  <a:ext uri="{FF2B5EF4-FFF2-40B4-BE49-F238E27FC236}">
                    <a16:creationId xmlns:a16="http://schemas.microsoft.com/office/drawing/2014/main" id="{225AE817-9BBE-4614-9203-8294A27D8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C1D7A8F-E834-48DF-A37C-183553E41D5E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548E691-9C02-4D77-8638-A58351A2BC22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Graphic 13" descr="Lightbulb">
                <a:extLst>
                  <a:ext uri="{FF2B5EF4-FFF2-40B4-BE49-F238E27FC236}">
                    <a16:creationId xmlns:a16="http://schemas.microsoft.com/office/drawing/2014/main" id="{445B105A-B179-427D-BE2E-6E8A72953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9C1C6E4-F02C-4505-A355-FBC2420AA3CE}"/>
              </a:ext>
            </a:extLst>
          </p:cNvPr>
          <p:cNvGrpSpPr/>
          <p:nvPr/>
        </p:nvGrpSpPr>
        <p:grpSpPr>
          <a:xfrm>
            <a:off x="864528" y="1759164"/>
            <a:ext cx="956604" cy="914400"/>
            <a:chOff x="-956604" y="1759165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E1B6E93-4D11-4462-9010-CA76DF3B1ABC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pward trend">
              <a:extLst>
                <a:ext uri="{FF2B5EF4-FFF2-40B4-BE49-F238E27FC236}">
                  <a16:creationId xmlns:a16="http://schemas.microsoft.com/office/drawing/2014/main" id="{78D5ED66-08A8-42D9-9BCC-C7FC9D5D0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438FB3-7550-42A5-A595-C54555347707}"/>
              </a:ext>
            </a:extLst>
          </p:cNvPr>
          <p:cNvGrpSpPr/>
          <p:nvPr/>
        </p:nvGrpSpPr>
        <p:grpSpPr>
          <a:xfrm>
            <a:off x="-972709" y="4089125"/>
            <a:ext cx="956604" cy="914400"/>
            <a:chOff x="-956604" y="4090885"/>
            <a:chExt cx="956604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9B87757-F220-4BE4-A070-28E24665AD9D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13F9F872-6D90-4AE6-9D38-E97F7972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A148F16-6FCB-439F-92B0-20528FEF7A74}"/>
              </a:ext>
            </a:extLst>
          </p:cNvPr>
          <p:cNvSpPr/>
          <p:nvPr/>
        </p:nvSpPr>
        <p:spPr>
          <a:xfrm rot="10800000">
            <a:off x="-35451" y="-8750931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7030F985-1A29-4550-8D77-7A2BF5C9504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063" y="787123"/>
            <a:ext cx="687399" cy="687399"/>
          </a:xfrm>
          <a:prstGeom prst="rect">
            <a:avLst/>
          </a:prstGeom>
        </p:spPr>
      </p:pic>
      <p:pic>
        <p:nvPicPr>
          <p:cNvPr id="25" name="Graphic 24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EA3BA6A6-C12B-4859-9C2F-3C99B3132A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6" name="Graphic 25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E593D871-23D7-4196-AE13-F785EA00821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7" name="Graphic 26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0B3BFC8F-FA4C-45CF-B78E-31DE8291B9F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8" name="Graphic 27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0E548BDF-AFAC-4D6E-8AB0-EF00FA953E4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4" name="Graphic 3" descr="Sustainability">
            <a:extLst>
              <a:ext uri="{FF2B5EF4-FFF2-40B4-BE49-F238E27FC236}">
                <a16:creationId xmlns:a16="http://schemas.microsoft.com/office/drawing/2014/main" id="{6B8ADC09-ED57-4AF4-91B9-D06B614323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584915" y="1096452"/>
            <a:ext cx="3657600" cy="36576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D91E5F-24B2-49F7-8349-685AEB815706}"/>
              </a:ext>
            </a:extLst>
          </p:cNvPr>
          <p:cNvSpPr txBox="1"/>
          <p:nvPr/>
        </p:nvSpPr>
        <p:spPr>
          <a:xfrm>
            <a:off x="4153546" y="169676"/>
            <a:ext cx="523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REASONS FOR AIR POLLUTION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BD972-C17B-4E89-BF40-7CFF2CB519D7}"/>
              </a:ext>
            </a:extLst>
          </p:cNvPr>
          <p:cNvSpPr txBox="1"/>
          <p:nvPr/>
        </p:nvSpPr>
        <p:spPr>
          <a:xfrm>
            <a:off x="5331417" y="4880719"/>
            <a:ext cx="260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SUSTAINABILITY</a:t>
            </a:r>
          </a:p>
        </p:txBody>
      </p:sp>
      <p:pic>
        <p:nvPicPr>
          <p:cNvPr id="32" name="Graphic 31" descr="Group of people">
            <a:extLst>
              <a:ext uri="{FF2B5EF4-FFF2-40B4-BE49-F238E27FC236}">
                <a16:creationId xmlns:a16="http://schemas.microsoft.com/office/drawing/2014/main" id="{D610B002-2D3A-4909-9920-CB6C10F647F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353777" y="921444"/>
            <a:ext cx="914400" cy="914400"/>
          </a:xfrm>
          <a:prstGeom prst="rect">
            <a:avLst/>
          </a:prstGeom>
        </p:spPr>
      </p:pic>
      <p:pic>
        <p:nvPicPr>
          <p:cNvPr id="34" name="Graphic 33" descr="Factory">
            <a:extLst>
              <a:ext uri="{FF2B5EF4-FFF2-40B4-BE49-F238E27FC236}">
                <a16:creationId xmlns:a16="http://schemas.microsoft.com/office/drawing/2014/main" id="{1F4F87B0-078F-4023-9AD1-C780E533D96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326153" y="4708532"/>
            <a:ext cx="914400" cy="914400"/>
          </a:xfrm>
          <a:prstGeom prst="rect">
            <a:avLst/>
          </a:prstGeom>
        </p:spPr>
      </p:pic>
      <p:pic>
        <p:nvPicPr>
          <p:cNvPr id="36" name="Graphic 35" descr="Fire">
            <a:extLst>
              <a:ext uri="{FF2B5EF4-FFF2-40B4-BE49-F238E27FC236}">
                <a16:creationId xmlns:a16="http://schemas.microsoft.com/office/drawing/2014/main" id="{73E669B0-DB7F-409E-990C-CE6B19992C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023115" y="4913090"/>
            <a:ext cx="914400" cy="914400"/>
          </a:xfrm>
          <a:prstGeom prst="rect">
            <a:avLst/>
          </a:prstGeom>
        </p:spPr>
      </p:pic>
      <p:pic>
        <p:nvPicPr>
          <p:cNvPr id="38" name="Graphic 37" descr="Car">
            <a:extLst>
              <a:ext uri="{FF2B5EF4-FFF2-40B4-BE49-F238E27FC236}">
                <a16:creationId xmlns:a16="http://schemas.microsoft.com/office/drawing/2014/main" id="{7422C297-84EC-403E-B705-9639ACCF440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838223" y="1017322"/>
            <a:ext cx="914400" cy="914400"/>
          </a:xfrm>
          <a:prstGeom prst="rect">
            <a:avLst/>
          </a:prstGeom>
        </p:spPr>
      </p:pic>
      <p:pic>
        <p:nvPicPr>
          <p:cNvPr id="42" name="Graphic 41" descr="Arrow Clockwise curve">
            <a:extLst>
              <a:ext uri="{FF2B5EF4-FFF2-40B4-BE49-F238E27FC236}">
                <a16:creationId xmlns:a16="http://schemas.microsoft.com/office/drawing/2014/main" id="{8645D8E2-D6FD-40D1-9822-06FA71DB866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-2760000">
            <a:off x="3905954" y="1144062"/>
            <a:ext cx="914400" cy="1809062"/>
          </a:xfrm>
          <a:prstGeom prst="rect">
            <a:avLst/>
          </a:prstGeom>
        </p:spPr>
      </p:pic>
      <p:pic>
        <p:nvPicPr>
          <p:cNvPr id="43" name="Graphic 42" descr="Arrow Clockwise curve">
            <a:extLst>
              <a:ext uri="{FF2B5EF4-FFF2-40B4-BE49-F238E27FC236}">
                <a16:creationId xmlns:a16="http://schemas.microsoft.com/office/drawing/2014/main" id="{57DE1E35-860B-4467-AFA2-C100A843739D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2640000">
            <a:off x="8018117" y="1194555"/>
            <a:ext cx="914400" cy="1809062"/>
          </a:xfrm>
          <a:prstGeom prst="rect">
            <a:avLst/>
          </a:prstGeom>
        </p:spPr>
      </p:pic>
      <p:pic>
        <p:nvPicPr>
          <p:cNvPr id="44" name="Graphic 43" descr="Arrow Clockwise curve">
            <a:extLst>
              <a:ext uri="{FF2B5EF4-FFF2-40B4-BE49-F238E27FC236}">
                <a16:creationId xmlns:a16="http://schemas.microsoft.com/office/drawing/2014/main" id="{1EB5B305-07CB-4F66-A958-F4308B6DE3E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45" name="Graphic 44" descr="Arrow Clockwise curve">
            <a:extLst>
              <a:ext uri="{FF2B5EF4-FFF2-40B4-BE49-F238E27FC236}">
                <a16:creationId xmlns:a16="http://schemas.microsoft.com/office/drawing/2014/main" id="{504EAE97-859E-452E-8E97-148E7824BFF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 rot="14160000">
            <a:off x="4185290" y="4084237"/>
            <a:ext cx="914400" cy="180906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B8B939B-5969-409F-9DE1-53AFD6D0217F}"/>
              </a:ext>
            </a:extLst>
          </p:cNvPr>
          <p:cNvSpPr txBox="1"/>
          <p:nvPr/>
        </p:nvSpPr>
        <p:spPr>
          <a:xfrm>
            <a:off x="2127938" y="2026005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latin typeface="Calibri" panose="020F0502020204030204"/>
              </a:rPr>
              <a:t>Population Growth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1EF7A9-A822-41EE-A397-AF21CB873B11}"/>
              </a:ext>
            </a:extLst>
          </p:cNvPr>
          <p:cNvSpPr txBox="1"/>
          <p:nvPr/>
        </p:nvSpPr>
        <p:spPr>
          <a:xfrm>
            <a:off x="9483301" y="2026005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Vehicle Emission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601DBA-60A5-4514-AD7B-2646122E0400}"/>
              </a:ext>
            </a:extLst>
          </p:cNvPr>
          <p:cNvSpPr txBox="1"/>
          <p:nvPr/>
        </p:nvSpPr>
        <p:spPr>
          <a:xfrm>
            <a:off x="2062635" y="5873612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Industrial Emission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43DC47-7DA9-4505-BD36-42DF4CDBBCF8}"/>
              </a:ext>
            </a:extLst>
          </p:cNvPr>
          <p:cNvSpPr txBox="1"/>
          <p:nvPr/>
        </p:nvSpPr>
        <p:spPr>
          <a:xfrm>
            <a:off x="9940221" y="5913857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Fuel Combustion</a:t>
            </a:r>
          </a:p>
        </p:txBody>
      </p:sp>
    </p:spTree>
    <p:extLst>
      <p:ext uri="{BB962C8B-B14F-4D97-AF65-F5344CB8AC3E}">
        <p14:creationId xmlns:p14="http://schemas.microsoft.com/office/powerpoint/2010/main" val="269669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E89BFEC-F381-4CA4-8872-F18D32FF6BE1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CBBF7D-5643-449C-BF3C-D197E197A3DD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sers">
              <a:extLst>
                <a:ext uri="{FF2B5EF4-FFF2-40B4-BE49-F238E27FC236}">
                  <a16:creationId xmlns:a16="http://schemas.microsoft.com/office/drawing/2014/main" id="{14A55731-47E2-4526-8524-0DA1DDF5A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601871-9401-4DFA-B01B-99C270C575A5}"/>
              </a:ext>
            </a:extLst>
          </p:cNvPr>
          <p:cNvGrpSpPr/>
          <p:nvPr/>
        </p:nvGrpSpPr>
        <p:grpSpPr>
          <a:xfrm>
            <a:off x="870647" y="3035632"/>
            <a:ext cx="956604" cy="914401"/>
            <a:chOff x="-956604" y="2898647"/>
            <a:chExt cx="956604" cy="914401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F20ED08-A597-45B5-82A0-557F6193D7E9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 descr="Coffee">
              <a:extLst>
                <a:ext uri="{FF2B5EF4-FFF2-40B4-BE49-F238E27FC236}">
                  <a16:creationId xmlns:a16="http://schemas.microsoft.com/office/drawing/2014/main" id="{E6683A81-A652-4819-94DB-8A4B4ED57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C760BAF-630B-414B-84E9-EB4410517998}"/>
              </a:ext>
            </a:extLst>
          </p:cNvPr>
          <p:cNvGrpSpPr/>
          <p:nvPr/>
        </p:nvGrpSpPr>
        <p:grpSpPr>
          <a:xfrm>
            <a:off x="-966278" y="619681"/>
            <a:ext cx="975948" cy="914400"/>
            <a:chOff x="-907927" y="627593"/>
            <a:chExt cx="975948" cy="9144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9CB5CA6-2C7B-4895-BB54-F3F4FD03807D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88C0AD09-420C-43A5-B8BF-9B6A0561ADCF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2" name="Graphic 31" descr="Lightbulb">
                <a:extLst>
                  <a:ext uri="{FF2B5EF4-FFF2-40B4-BE49-F238E27FC236}">
                    <a16:creationId xmlns:a16="http://schemas.microsoft.com/office/drawing/2014/main" id="{CEB45EDB-72A6-46FA-A737-0E8C75A33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39381D-C966-4724-AB28-8BB1C2934182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A1CF3F5-3D39-499A-85D6-86845A1D94DD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Graphic 7" descr="Lightbulb">
                <a:extLst>
                  <a:ext uri="{FF2B5EF4-FFF2-40B4-BE49-F238E27FC236}">
                    <a16:creationId xmlns:a16="http://schemas.microsoft.com/office/drawing/2014/main" id="{D87AFA84-9362-4562-B789-AC453BA39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4FC4E0-17B2-4DAF-8D1B-B6C939D377D7}"/>
              </a:ext>
            </a:extLst>
          </p:cNvPr>
          <p:cNvGrpSpPr/>
          <p:nvPr/>
        </p:nvGrpSpPr>
        <p:grpSpPr>
          <a:xfrm>
            <a:off x="-988815" y="1759164"/>
            <a:ext cx="956604" cy="914400"/>
            <a:chOff x="-956604" y="1759165"/>
            <a:chExt cx="956604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7676E5F-198E-45E3-A5D7-D6257C9B4F0F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3921D23E-1B35-4B27-B242-A93BCF04E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12E336-D576-4577-8242-F58CEAB4D0E3}"/>
              </a:ext>
            </a:extLst>
          </p:cNvPr>
          <p:cNvGrpSpPr/>
          <p:nvPr/>
        </p:nvGrpSpPr>
        <p:grpSpPr>
          <a:xfrm>
            <a:off x="-972709" y="4089125"/>
            <a:ext cx="956604" cy="914400"/>
            <a:chOff x="-956604" y="4090885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7BC3B4B-1E77-4FF1-B3E6-423700E0D98D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00237486-137B-4348-9344-DB4812917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A523FB6-8D27-49A4-B1F5-37CD644FD2D7}"/>
              </a:ext>
            </a:extLst>
          </p:cNvPr>
          <p:cNvGrpSpPr/>
          <p:nvPr/>
        </p:nvGrpSpPr>
        <p:grpSpPr>
          <a:xfrm>
            <a:off x="360134" y="1720596"/>
            <a:ext cx="956604" cy="914400"/>
            <a:chOff x="-956604" y="1759165"/>
            <a:chExt cx="956604" cy="9144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482EBAF-AE3B-48A5-A54A-601F5BD0B78B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Graphic 34" descr="Upward trend">
              <a:extLst>
                <a:ext uri="{FF2B5EF4-FFF2-40B4-BE49-F238E27FC236}">
                  <a16:creationId xmlns:a16="http://schemas.microsoft.com/office/drawing/2014/main" id="{E2E30B96-DA57-4238-8B29-534FFE0BC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137321A-8A23-41B8-9AEE-E176511EAC79}"/>
              </a:ext>
            </a:extLst>
          </p:cNvPr>
          <p:cNvSpPr/>
          <p:nvPr/>
        </p:nvSpPr>
        <p:spPr>
          <a:xfrm rot="10800000">
            <a:off x="1" y="-7455079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Graphic 20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7E33395A-7232-4BD2-84D2-831B751D70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835" y="741094"/>
            <a:ext cx="687399" cy="687399"/>
          </a:xfrm>
          <a:prstGeom prst="rect">
            <a:avLst/>
          </a:prstGeom>
        </p:spPr>
      </p:pic>
      <p:pic>
        <p:nvPicPr>
          <p:cNvPr id="22" name="Graphic 21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21AB5EBE-D50A-4497-8DBB-DA9C1E7C9A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3" name="Graphic 22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EBA3F691-C784-474E-AB89-3ABD77F9DE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4" name="Graphic 23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23B55855-4A76-4DD7-A95F-1571CA53C0C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5" name="Graphic 24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743BA8E7-D18A-41B7-BAE2-97742882D19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2F916A-007A-4178-96E5-DB27AC8282D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52" y="902794"/>
            <a:ext cx="914400" cy="914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60C590-980D-41A0-8CE5-173F0953D67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75" y="1474161"/>
            <a:ext cx="3657600" cy="3657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D1158A-E2BA-465A-B4F7-7E394647B5D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581" y="741094"/>
            <a:ext cx="914400" cy="9144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C7A489A-A83F-44C1-B098-5B5DD60BFD3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052" y="5040807"/>
            <a:ext cx="914400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E788F8F-BBC8-4C7E-9C81-0F30164F142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990" y="5040807"/>
            <a:ext cx="914400" cy="91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1C8F25B-B28F-4A52-87D4-66C2366FE057}"/>
              </a:ext>
            </a:extLst>
          </p:cNvPr>
          <p:cNvSpPr txBox="1"/>
          <p:nvPr/>
        </p:nvSpPr>
        <p:spPr>
          <a:xfrm>
            <a:off x="4153546" y="169676"/>
            <a:ext cx="523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8B3ECF-2B8A-46E9-8628-21AAD938CDC4}"/>
              </a:ext>
            </a:extLst>
          </p:cNvPr>
          <p:cNvSpPr txBox="1"/>
          <p:nvPr/>
        </p:nvSpPr>
        <p:spPr>
          <a:xfrm>
            <a:off x="5190860" y="5244266"/>
            <a:ext cx="260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LIFE FORCE</a:t>
            </a:r>
          </a:p>
        </p:txBody>
      </p:sp>
      <p:pic>
        <p:nvPicPr>
          <p:cNvPr id="45" name="Graphic 44" descr="Arrow Clockwise curve">
            <a:extLst>
              <a:ext uri="{FF2B5EF4-FFF2-40B4-BE49-F238E27FC236}">
                <a16:creationId xmlns:a16="http://schemas.microsoft.com/office/drawing/2014/main" id="{F841094F-6564-4038-BED5-3906EB8DE4F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-2760000">
            <a:off x="3905954" y="1144062"/>
            <a:ext cx="914400" cy="1809062"/>
          </a:xfrm>
          <a:prstGeom prst="rect">
            <a:avLst/>
          </a:prstGeom>
        </p:spPr>
      </p:pic>
      <p:pic>
        <p:nvPicPr>
          <p:cNvPr id="46" name="Graphic 45" descr="Arrow Clockwise curve">
            <a:extLst>
              <a:ext uri="{FF2B5EF4-FFF2-40B4-BE49-F238E27FC236}">
                <a16:creationId xmlns:a16="http://schemas.microsoft.com/office/drawing/2014/main" id="{E0DFE88A-7AEE-4C46-A436-5D867C32141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2640000">
            <a:off x="8263526" y="981106"/>
            <a:ext cx="914400" cy="1809062"/>
          </a:xfrm>
          <a:prstGeom prst="rect">
            <a:avLst/>
          </a:prstGeom>
        </p:spPr>
      </p:pic>
      <p:pic>
        <p:nvPicPr>
          <p:cNvPr id="47" name="Graphic 46" descr="Arrow Clockwise curve">
            <a:extLst>
              <a:ext uri="{FF2B5EF4-FFF2-40B4-BE49-F238E27FC236}">
                <a16:creationId xmlns:a16="http://schemas.microsoft.com/office/drawing/2014/main" id="{AA658927-6AAF-4763-8DCE-973D056748C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48" name="Graphic 47" descr="Arrow Clockwise curve">
            <a:extLst>
              <a:ext uri="{FF2B5EF4-FFF2-40B4-BE49-F238E27FC236}">
                <a16:creationId xmlns:a16="http://schemas.microsoft.com/office/drawing/2014/main" id="{C4501E07-F636-494C-9A2B-D6AEA6367A4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4160000">
            <a:off x="4185290" y="4084237"/>
            <a:ext cx="914400" cy="1809062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474E1A0-2AAF-4582-A744-782881198612}"/>
              </a:ext>
            </a:extLst>
          </p:cNvPr>
          <p:cNvSpPr txBox="1"/>
          <p:nvPr/>
        </p:nvSpPr>
        <p:spPr>
          <a:xfrm>
            <a:off x="2127938" y="2026005"/>
            <a:ext cx="1454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Forecast CO</a:t>
            </a:r>
            <a:r>
              <a:rPr lang="en-US" baseline="-25000" dirty="0">
                <a:latin typeface="Calibri" panose="020F0502020204030204"/>
              </a:rPr>
              <a:t>2</a:t>
            </a:r>
            <a:r>
              <a:rPr lang="en-US" dirty="0">
                <a:latin typeface="Calibri" panose="020F0502020204030204"/>
              </a:rPr>
              <a:t> for next 10 years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EC9BBA-C4D9-4144-9707-330BE74D2B50}"/>
              </a:ext>
            </a:extLst>
          </p:cNvPr>
          <p:cNvSpPr txBox="1"/>
          <p:nvPr/>
        </p:nvSpPr>
        <p:spPr>
          <a:xfrm>
            <a:off x="9483301" y="2026005"/>
            <a:ext cx="1454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Data-driven approach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073041A-C6B1-407D-847A-A24CC03E5153}"/>
              </a:ext>
            </a:extLst>
          </p:cNvPr>
          <p:cNvSpPr txBox="1"/>
          <p:nvPr/>
        </p:nvSpPr>
        <p:spPr>
          <a:xfrm>
            <a:off x="1844793" y="5955206"/>
            <a:ext cx="238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Listing of important reasons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7DFA7D-8953-43EE-8E32-9678D38A25C2}"/>
              </a:ext>
            </a:extLst>
          </p:cNvPr>
          <p:cNvSpPr txBox="1"/>
          <p:nvPr/>
        </p:nvSpPr>
        <p:spPr>
          <a:xfrm>
            <a:off x="8747531" y="6092014"/>
            <a:ext cx="238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</a:rPr>
              <a:t>Recommendations to lower down CO</a:t>
            </a:r>
            <a:r>
              <a:rPr lang="en-US" baseline="-25000" dirty="0">
                <a:latin typeface="Calibri" panose="020F0502020204030204"/>
              </a:rPr>
              <a:t>2</a:t>
            </a:r>
            <a:r>
              <a:rPr lang="en-US" dirty="0">
                <a:latin typeface="Calibri" panose="020F0502020204030204"/>
              </a:rPr>
              <a:t> level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765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A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434DBE-C1DC-4AE9-98CB-1ED873FCC9FE}"/>
              </a:ext>
            </a:extLst>
          </p:cNvPr>
          <p:cNvGrpSpPr/>
          <p:nvPr/>
        </p:nvGrpSpPr>
        <p:grpSpPr>
          <a:xfrm>
            <a:off x="-988815" y="5236877"/>
            <a:ext cx="956604" cy="914400"/>
            <a:chOff x="-956604" y="5275562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AEA8AED-4631-4691-99D4-EE5F33C7F26D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5" descr="Users">
              <a:extLst>
                <a:ext uri="{FF2B5EF4-FFF2-40B4-BE49-F238E27FC236}">
                  <a16:creationId xmlns:a16="http://schemas.microsoft.com/office/drawing/2014/main" id="{33530122-7FFF-4E09-8E2C-8D4B7BD7D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C8FE92-C868-481E-AEB2-74FDC8051872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FFB93CA-974D-454A-9DAE-201AAC5F02B6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Coffee">
              <a:extLst>
                <a:ext uri="{FF2B5EF4-FFF2-40B4-BE49-F238E27FC236}">
                  <a16:creationId xmlns:a16="http://schemas.microsoft.com/office/drawing/2014/main" id="{2960A654-5A2C-498C-AB8A-DDEE55744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1A684D-C90A-4D5D-B9C4-8AC2648FD2F1}"/>
              </a:ext>
            </a:extLst>
          </p:cNvPr>
          <p:cNvGrpSpPr/>
          <p:nvPr/>
        </p:nvGrpSpPr>
        <p:grpSpPr>
          <a:xfrm>
            <a:off x="-1011400" y="631341"/>
            <a:ext cx="975948" cy="914400"/>
            <a:chOff x="-907927" y="627593"/>
            <a:chExt cx="975948" cy="914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68DBA8E-5B75-49F2-99F8-E010BBEC9E90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1CFA71-64CA-4C23-98E1-955D086AF953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6" name="Graphic 15" descr="Lightbulb">
                <a:extLst>
                  <a:ext uri="{FF2B5EF4-FFF2-40B4-BE49-F238E27FC236}">
                    <a16:creationId xmlns:a16="http://schemas.microsoft.com/office/drawing/2014/main" id="{DB1D8AC2-D01D-4668-A9B8-1C7CA53453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1FA2BC3-E390-4234-BDD9-960EFFDD4C69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1D80043-19B6-4EF2-AD53-60B6E605B9D8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Graphic 13" descr="Lightbulb">
                <a:extLst>
                  <a:ext uri="{FF2B5EF4-FFF2-40B4-BE49-F238E27FC236}">
                    <a16:creationId xmlns:a16="http://schemas.microsoft.com/office/drawing/2014/main" id="{5CD7639A-BF1C-4C2A-BEBD-D227249968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7E01FF-BDB8-440A-8616-F3E1679BBD09}"/>
              </a:ext>
            </a:extLst>
          </p:cNvPr>
          <p:cNvGrpSpPr/>
          <p:nvPr/>
        </p:nvGrpSpPr>
        <p:grpSpPr>
          <a:xfrm>
            <a:off x="-992057" y="1759162"/>
            <a:ext cx="956604" cy="914400"/>
            <a:chOff x="-956604" y="1759165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40170C6-1475-4EFC-AE40-7C158AAF1755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pward trend">
              <a:extLst>
                <a:ext uri="{FF2B5EF4-FFF2-40B4-BE49-F238E27FC236}">
                  <a16:creationId xmlns:a16="http://schemas.microsoft.com/office/drawing/2014/main" id="{E0928D30-F9F8-47EE-A45D-0062B79A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38929C-5FC6-4E0A-94EA-19FFF9CFF79C}"/>
              </a:ext>
            </a:extLst>
          </p:cNvPr>
          <p:cNvGrpSpPr/>
          <p:nvPr/>
        </p:nvGrpSpPr>
        <p:grpSpPr>
          <a:xfrm>
            <a:off x="880633" y="4089125"/>
            <a:ext cx="956604" cy="914400"/>
            <a:chOff x="-956604" y="4090885"/>
            <a:chExt cx="956604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C68C059-EFE1-41EF-B96B-7599FB1154F5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A9DCCDAE-B523-4FFB-8F64-BA1F3779E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5A616A1-E8BF-419C-AA16-AA777E2119C4}"/>
              </a:ext>
            </a:extLst>
          </p:cNvPr>
          <p:cNvSpPr/>
          <p:nvPr/>
        </p:nvSpPr>
        <p:spPr>
          <a:xfrm rot="10800000">
            <a:off x="-35451" y="-6420970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2E2DEB90-1C89-4113-812F-184795832F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063" y="787123"/>
            <a:ext cx="687399" cy="687399"/>
          </a:xfrm>
          <a:prstGeom prst="rect">
            <a:avLst/>
          </a:prstGeom>
        </p:spPr>
      </p:pic>
      <p:pic>
        <p:nvPicPr>
          <p:cNvPr id="25" name="Graphic 24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39581A40-AE2E-4BE5-9F6C-7ACAB37FDB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6" name="Graphic 25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435EB8EB-1F42-4FBC-B088-0D4905D83C6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7" name="Graphic 26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65278471-B7F7-4F55-A696-325F9C4B124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8" name="Graphic 27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2FCBCD37-7FAF-4721-8196-A5E787179C6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8A2E15-8D2C-4DDF-9B6C-46E06679FAF4}"/>
              </a:ext>
            </a:extLst>
          </p:cNvPr>
          <p:cNvPicPr>
            <a:picLocks noChangeAspect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97" y="1096452"/>
            <a:ext cx="3657600" cy="3657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AE76AF-0E5E-4FD3-AA8B-8D750464D072}"/>
              </a:ext>
            </a:extLst>
          </p:cNvPr>
          <p:cNvPicPr>
            <a:picLocks noChangeAspect="1"/>
          </p:cNvPicPr>
          <p:nvPr/>
        </p:nvPicPr>
        <p:blipFill>
          <a:blip r:embed="rId2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75" y="948906"/>
            <a:ext cx="9144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CAFF7F-CBC1-43D1-B65A-CF45723CC8B1}"/>
              </a:ext>
            </a:extLst>
          </p:cNvPr>
          <p:cNvPicPr>
            <a:picLocks noChangeAspect="1"/>
          </p:cNvPicPr>
          <p:nvPr/>
        </p:nvPicPr>
        <p:blipFill>
          <a:blip r:embed="rId2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075" y="4779677"/>
            <a:ext cx="914400" cy="9144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252222F-3530-4941-9CE8-ED2CB27C061C}"/>
              </a:ext>
            </a:extLst>
          </p:cNvPr>
          <p:cNvPicPr>
            <a:picLocks noChangeAspect="1"/>
          </p:cNvPicPr>
          <p:nvPr/>
        </p:nvPicPr>
        <p:blipFill>
          <a:blip r:embed="rId3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5" y="4789822"/>
            <a:ext cx="914400" cy="914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B95FBCC-D945-4746-B58C-F8A4BC913B85}"/>
              </a:ext>
            </a:extLst>
          </p:cNvPr>
          <p:cNvPicPr>
            <a:picLocks noChangeAspect="1"/>
          </p:cNvPicPr>
          <p:nvPr/>
        </p:nvPicPr>
        <p:blipFill>
          <a:blip r:embed="rId3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45" y="902792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765639-DD10-4BB9-8398-A4F256588CE9}"/>
              </a:ext>
            </a:extLst>
          </p:cNvPr>
          <p:cNvSpPr txBox="1"/>
          <p:nvPr/>
        </p:nvSpPr>
        <p:spPr>
          <a:xfrm>
            <a:off x="5190860" y="5244266"/>
            <a:ext cx="2603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pic>
        <p:nvPicPr>
          <p:cNvPr id="38" name="Graphic 37" descr="Arrow Clockwise curve">
            <a:extLst>
              <a:ext uri="{FF2B5EF4-FFF2-40B4-BE49-F238E27FC236}">
                <a16:creationId xmlns:a16="http://schemas.microsoft.com/office/drawing/2014/main" id="{F9680947-DD66-41F7-8517-9FEAF7A5FE9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-2760000">
            <a:off x="3905954" y="1144062"/>
            <a:ext cx="914400" cy="1809062"/>
          </a:xfrm>
          <a:prstGeom prst="rect">
            <a:avLst/>
          </a:prstGeom>
        </p:spPr>
      </p:pic>
      <p:pic>
        <p:nvPicPr>
          <p:cNvPr id="39" name="Graphic 38" descr="Arrow Clockwise curve">
            <a:extLst>
              <a:ext uri="{FF2B5EF4-FFF2-40B4-BE49-F238E27FC236}">
                <a16:creationId xmlns:a16="http://schemas.microsoft.com/office/drawing/2014/main" id="{E120DFEF-C5A1-445E-9384-8171426A74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2640000">
            <a:off x="8263526" y="981106"/>
            <a:ext cx="914400" cy="1809062"/>
          </a:xfrm>
          <a:prstGeom prst="rect">
            <a:avLst/>
          </a:prstGeom>
        </p:spPr>
      </p:pic>
      <p:pic>
        <p:nvPicPr>
          <p:cNvPr id="40" name="Graphic 39" descr="Arrow Clockwise curve">
            <a:extLst>
              <a:ext uri="{FF2B5EF4-FFF2-40B4-BE49-F238E27FC236}">
                <a16:creationId xmlns:a16="http://schemas.microsoft.com/office/drawing/2014/main" id="{2AFAABDB-CD84-4113-B795-0270B2BFBE1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8040000">
            <a:off x="8514758" y="3863846"/>
            <a:ext cx="914400" cy="1809062"/>
          </a:xfrm>
          <a:prstGeom prst="rect">
            <a:avLst/>
          </a:prstGeom>
        </p:spPr>
      </p:pic>
      <p:pic>
        <p:nvPicPr>
          <p:cNvPr id="41" name="Graphic 40" descr="Arrow Clockwise curve">
            <a:extLst>
              <a:ext uri="{FF2B5EF4-FFF2-40B4-BE49-F238E27FC236}">
                <a16:creationId xmlns:a16="http://schemas.microsoft.com/office/drawing/2014/main" id="{5ADF27F3-2936-4507-87F3-0239FC32363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 rot="14160000">
            <a:off x="3905953" y="3990753"/>
            <a:ext cx="914400" cy="180906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5372382-10BB-41CD-A955-058CF7B955CF}"/>
              </a:ext>
            </a:extLst>
          </p:cNvPr>
          <p:cNvSpPr txBox="1"/>
          <p:nvPr/>
        </p:nvSpPr>
        <p:spPr>
          <a:xfrm>
            <a:off x="2127938" y="2026005"/>
            <a:ext cx="145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</a:t>
            </a:r>
            <a:r>
              <a:rPr lang="en-US" baseline="-25000" dirty="0">
                <a:latin typeface="Calibri" panose="020F0502020204030204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</a:t>
            </a:r>
            <a:r>
              <a:rPr lang="en-US" dirty="0">
                <a:latin typeface="Calibri" panose="020F0502020204030204"/>
                <a:hlinkClick r:id="rId3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Emission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3DDCF8-5DB8-4ED4-BC14-2139498D56C9}"/>
              </a:ext>
            </a:extLst>
          </p:cNvPr>
          <p:cNvSpPr txBox="1"/>
          <p:nvPr/>
        </p:nvSpPr>
        <p:spPr>
          <a:xfrm>
            <a:off x="9732168" y="2048593"/>
            <a:ext cx="145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Vehicle Sales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AC3880-0CB3-4875-B399-773AC6FD84DD}"/>
              </a:ext>
            </a:extLst>
          </p:cNvPr>
          <p:cNvSpPr txBox="1"/>
          <p:nvPr/>
        </p:nvSpPr>
        <p:spPr>
          <a:xfrm>
            <a:off x="1553771" y="5923663"/>
            <a:ext cx="238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  <a:hlinkClick r:id="rId3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Deforestation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0E2E16-8208-43C4-A76C-08EA8B095C59}"/>
              </a:ext>
            </a:extLst>
          </p:cNvPr>
          <p:cNvSpPr txBox="1"/>
          <p:nvPr/>
        </p:nvSpPr>
        <p:spPr>
          <a:xfrm>
            <a:off x="9154517" y="5972317"/>
            <a:ext cx="238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alibri" panose="020F0502020204030204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Population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0EDACC-0DA7-4E2F-9F2B-6ADE78325E2A}"/>
              </a:ext>
            </a:extLst>
          </p:cNvPr>
          <p:cNvSpPr txBox="1"/>
          <p:nvPr/>
        </p:nvSpPr>
        <p:spPr>
          <a:xfrm>
            <a:off x="4153546" y="169676"/>
            <a:ext cx="523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324844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592607-9F40-4525-8579-5148E37D1D8F}"/>
              </a:ext>
            </a:extLst>
          </p:cNvPr>
          <p:cNvGrpSpPr/>
          <p:nvPr/>
        </p:nvGrpSpPr>
        <p:grpSpPr>
          <a:xfrm>
            <a:off x="906462" y="5335875"/>
            <a:ext cx="956604" cy="914400"/>
            <a:chOff x="-956604" y="5275562"/>
            <a:chExt cx="956604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7332C13-618F-4A9D-BE15-3344715AF86C}"/>
                </a:ext>
              </a:extLst>
            </p:cNvPr>
            <p:cNvSpPr/>
            <p:nvPr/>
          </p:nvSpPr>
          <p:spPr>
            <a:xfrm>
              <a:off x="-956604" y="5275562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Graphic 5" descr="Users">
              <a:extLst>
                <a:ext uri="{FF2B5EF4-FFF2-40B4-BE49-F238E27FC236}">
                  <a16:creationId xmlns:a16="http://schemas.microsoft.com/office/drawing/2014/main" id="{2C78BDD9-0DDA-4B88-9670-351084E92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37029" y="5381069"/>
              <a:ext cx="756139" cy="75613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04AFC1D-A77B-43D8-B1D1-D739BBE59658}"/>
              </a:ext>
            </a:extLst>
          </p:cNvPr>
          <p:cNvGrpSpPr/>
          <p:nvPr/>
        </p:nvGrpSpPr>
        <p:grpSpPr>
          <a:xfrm>
            <a:off x="-972711" y="3040819"/>
            <a:ext cx="956604" cy="914401"/>
            <a:chOff x="-956604" y="2898647"/>
            <a:chExt cx="956604" cy="9144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9216D24-D745-4A2D-A750-41443ED406B4}"/>
                </a:ext>
              </a:extLst>
            </p:cNvPr>
            <p:cNvSpPr/>
            <p:nvPr/>
          </p:nvSpPr>
          <p:spPr>
            <a:xfrm>
              <a:off x="-956604" y="2898648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" name="Graphic 8" descr="Coffee">
              <a:extLst>
                <a:ext uri="{FF2B5EF4-FFF2-40B4-BE49-F238E27FC236}">
                  <a16:creationId xmlns:a16="http://schemas.microsoft.com/office/drawing/2014/main" id="{7C6FBF89-2991-49AA-B814-BC5EF2BBC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837028" y="2898647"/>
              <a:ext cx="756139" cy="75613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B49B86-F188-4C2C-936A-1EB19041C6B0}"/>
              </a:ext>
            </a:extLst>
          </p:cNvPr>
          <p:cNvGrpSpPr/>
          <p:nvPr/>
        </p:nvGrpSpPr>
        <p:grpSpPr>
          <a:xfrm>
            <a:off x="-1011400" y="631341"/>
            <a:ext cx="975948" cy="914400"/>
            <a:chOff x="-907927" y="627593"/>
            <a:chExt cx="975948" cy="9144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5985BF6-731D-44D6-A137-31299C0A1425}"/>
                </a:ext>
              </a:extLst>
            </p:cNvPr>
            <p:cNvGrpSpPr/>
            <p:nvPr/>
          </p:nvGrpSpPr>
          <p:grpSpPr>
            <a:xfrm>
              <a:off x="-907927" y="627593"/>
              <a:ext cx="956604" cy="914400"/>
              <a:chOff x="-956604" y="619682"/>
              <a:chExt cx="956604" cy="9144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959A5B-1E90-4318-9640-8C301BD473CF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6" name="Graphic 15" descr="Lightbulb">
                <a:extLst>
                  <a:ext uri="{FF2B5EF4-FFF2-40B4-BE49-F238E27FC236}">
                    <a16:creationId xmlns:a16="http://schemas.microsoft.com/office/drawing/2014/main" id="{3835DF7E-3901-4B1F-B9E4-209CBAAFF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340A9A-53F7-40A6-83DE-65C5142146C0}"/>
                </a:ext>
              </a:extLst>
            </p:cNvPr>
            <p:cNvGrpSpPr/>
            <p:nvPr/>
          </p:nvGrpSpPr>
          <p:grpSpPr>
            <a:xfrm>
              <a:off x="-888583" y="627593"/>
              <a:ext cx="956604" cy="914400"/>
              <a:chOff x="-956604" y="619682"/>
              <a:chExt cx="956604" cy="9144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0E1D3CE-B294-48CB-854D-88712A4DD794}"/>
                  </a:ext>
                </a:extLst>
              </p:cNvPr>
              <p:cNvSpPr/>
              <p:nvPr/>
            </p:nvSpPr>
            <p:spPr>
              <a:xfrm>
                <a:off x="-956604" y="619682"/>
                <a:ext cx="956604" cy="914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" name="Graphic 13" descr="Lightbulb">
                <a:extLst>
                  <a:ext uri="{FF2B5EF4-FFF2-40B4-BE49-F238E27FC236}">
                    <a16:creationId xmlns:a16="http://schemas.microsoft.com/office/drawing/2014/main" id="{6EDF25E2-6D49-45DB-91B4-E7A4CE35A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856372" y="706724"/>
                <a:ext cx="756139" cy="756139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66D883-845C-4AD1-B291-3DAE662E4874}"/>
              </a:ext>
            </a:extLst>
          </p:cNvPr>
          <p:cNvGrpSpPr/>
          <p:nvPr/>
        </p:nvGrpSpPr>
        <p:grpSpPr>
          <a:xfrm>
            <a:off x="-992057" y="1759162"/>
            <a:ext cx="956604" cy="914400"/>
            <a:chOff x="-956604" y="1759165"/>
            <a:chExt cx="956604" cy="9144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91156F9-CE64-4A6B-B5FE-6650C2E83FCE}"/>
                </a:ext>
              </a:extLst>
            </p:cNvPr>
            <p:cNvSpPr/>
            <p:nvPr/>
          </p:nvSpPr>
          <p:spPr>
            <a:xfrm>
              <a:off x="-956604" y="175916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Graphic 18" descr="Upward trend">
              <a:extLst>
                <a:ext uri="{FF2B5EF4-FFF2-40B4-BE49-F238E27FC236}">
                  <a16:creationId xmlns:a16="http://schemas.microsoft.com/office/drawing/2014/main" id="{8D646B96-FC1B-481F-B601-993E90AFF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837028" y="1817195"/>
              <a:ext cx="756139" cy="756139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AFED30-5F45-4E36-8976-42AD1599CA6C}"/>
              </a:ext>
            </a:extLst>
          </p:cNvPr>
          <p:cNvGrpSpPr/>
          <p:nvPr/>
        </p:nvGrpSpPr>
        <p:grpSpPr>
          <a:xfrm>
            <a:off x="-1011401" y="4109056"/>
            <a:ext cx="956604" cy="914400"/>
            <a:chOff x="-956604" y="4090885"/>
            <a:chExt cx="956604" cy="9144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E044D2E-A920-4CA1-BCD0-347A7481C563}"/>
                </a:ext>
              </a:extLst>
            </p:cNvPr>
            <p:cNvSpPr/>
            <p:nvPr/>
          </p:nvSpPr>
          <p:spPr>
            <a:xfrm>
              <a:off x="-956604" y="4090885"/>
              <a:ext cx="956604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8E746DF5-0F30-4A5F-AE24-961A322A6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856373" y="4168256"/>
              <a:ext cx="756139" cy="756139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634BB61-BEF0-4782-9928-0A62060304C9}"/>
              </a:ext>
            </a:extLst>
          </p:cNvPr>
          <p:cNvSpPr/>
          <p:nvPr/>
        </p:nvSpPr>
        <p:spPr>
          <a:xfrm rot="10800000">
            <a:off x="-35451" y="-5167711"/>
            <a:ext cx="1316736" cy="21020190"/>
          </a:xfrm>
          <a:custGeom>
            <a:avLst/>
            <a:gdLst>
              <a:gd name="connsiteX0" fmla="*/ 10554 w 1316736"/>
              <a:gd name="connsiteY0" fmla="*/ 11399276 h 21020190"/>
              <a:gd name="connsiteX1" fmla="*/ 658368 w 1316736"/>
              <a:gd name="connsiteY1" fmla="*/ 10007702 h 21020190"/>
              <a:gd name="connsiteX2" fmla="*/ 10554 w 1316736"/>
              <a:gd name="connsiteY2" fmla="*/ 8651954 h 21020190"/>
              <a:gd name="connsiteX3" fmla="*/ 0 w 1316736"/>
              <a:gd name="connsiteY3" fmla="*/ 21020190 h 21020190"/>
              <a:gd name="connsiteX4" fmla="*/ 0 w 1316736"/>
              <a:gd name="connsiteY4" fmla="*/ 0 h 21020190"/>
              <a:gd name="connsiteX5" fmla="*/ 1316736 w 1316736"/>
              <a:gd name="connsiteY5" fmla="*/ 0 h 21020190"/>
              <a:gd name="connsiteX6" fmla="*/ 1316736 w 1316736"/>
              <a:gd name="connsiteY6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46011 w 1316736"/>
              <a:gd name="connsiteY1" fmla="*/ 9982989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633654 w 1316736"/>
              <a:gd name="connsiteY1" fmla="*/ 10032416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59513 w 1316736"/>
              <a:gd name="connsiteY1" fmla="*/ 10020060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  <a:gd name="connsiteX0" fmla="*/ 10554 w 1316736"/>
              <a:gd name="connsiteY0" fmla="*/ 11399276 h 21020190"/>
              <a:gd name="connsiteX1" fmla="*/ 571870 w 1316736"/>
              <a:gd name="connsiteY1" fmla="*/ 10032417 h 21020190"/>
              <a:gd name="connsiteX2" fmla="*/ 10554 w 1316736"/>
              <a:gd name="connsiteY2" fmla="*/ 8651954 h 21020190"/>
              <a:gd name="connsiteX3" fmla="*/ 10554 w 1316736"/>
              <a:gd name="connsiteY3" fmla="*/ 11399276 h 21020190"/>
              <a:gd name="connsiteX4" fmla="*/ 0 w 1316736"/>
              <a:gd name="connsiteY4" fmla="*/ 21020190 h 21020190"/>
              <a:gd name="connsiteX5" fmla="*/ 0 w 1316736"/>
              <a:gd name="connsiteY5" fmla="*/ 0 h 21020190"/>
              <a:gd name="connsiteX6" fmla="*/ 1316736 w 1316736"/>
              <a:gd name="connsiteY6" fmla="*/ 0 h 21020190"/>
              <a:gd name="connsiteX7" fmla="*/ 1316736 w 1316736"/>
              <a:gd name="connsiteY7" fmla="*/ 21020190 h 21020190"/>
              <a:gd name="connsiteX8" fmla="*/ 0 w 1316736"/>
              <a:gd name="connsiteY8" fmla="*/ 21020190 h 2102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6736" h="21020190">
                <a:moveTo>
                  <a:pt x="10554" y="11399276"/>
                </a:moveTo>
                <a:cubicBezTo>
                  <a:pt x="8189" y="10498813"/>
                  <a:pt x="623662" y="10710460"/>
                  <a:pt x="571870" y="10032417"/>
                </a:cubicBezTo>
                <a:cubicBezTo>
                  <a:pt x="594829" y="9279820"/>
                  <a:pt x="24665" y="9589903"/>
                  <a:pt x="10554" y="8651954"/>
                </a:cubicBezTo>
                <a:lnTo>
                  <a:pt x="10554" y="11399276"/>
                </a:lnTo>
                <a:close/>
                <a:moveTo>
                  <a:pt x="0" y="21020190"/>
                </a:moveTo>
                <a:lnTo>
                  <a:pt x="0" y="0"/>
                </a:lnTo>
                <a:lnTo>
                  <a:pt x="1316736" y="0"/>
                </a:lnTo>
                <a:lnTo>
                  <a:pt x="1316736" y="21020190"/>
                </a:lnTo>
                <a:lnTo>
                  <a:pt x="0" y="21020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Graphic 23" descr="Lightbulb">
            <a:hlinkClick r:id="rId12" action="ppaction://hlinksldjump"/>
            <a:extLst>
              <a:ext uri="{FF2B5EF4-FFF2-40B4-BE49-F238E27FC236}">
                <a16:creationId xmlns:a16="http://schemas.microsoft.com/office/drawing/2014/main" id="{BF779220-065F-4ABB-9905-CCD89EF9630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19063" y="787123"/>
            <a:ext cx="687399" cy="687399"/>
          </a:xfrm>
          <a:prstGeom prst="rect">
            <a:avLst/>
          </a:prstGeom>
        </p:spPr>
      </p:pic>
      <p:pic>
        <p:nvPicPr>
          <p:cNvPr id="25" name="Graphic 24" descr="Upward trend">
            <a:hlinkClick r:id="rId15" action="ppaction://hlinksldjump"/>
            <a:extLst>
              <a:ext uri="{FF2B5EF4-FFF2-40B4-BE49-F238E27FC236}">
                <a16:creationId xmlns:a16="http://schemas.microsoft.com/office/drawing/2014/main" id="{D21D43A0-BE71-4898-9BCB-EF48DF771F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9809" y="1817195"/>
            <a:ext cx="756139" cy="756139"/>
          </a:xfrm>
          <a:prstGeom prst="rect">
            <a:avLst/>
          </a:prstGeom>
        </p:spPr>
      </p:pic>
      <p:pic>
        <p:nvPicPr>
          <p:cNvPr id="26" name="Graphic 25" descr="Coffee">
            <a:hlinkClick r:id="rId18" action="ppaction://hlinksldjump"/>
            <a:extLst>
              <a:ext uri="{FF2B5EF4-FFF2-40B4-BE49-F238E27FC236}">
                <a16:creationId xmlns:a16="http://schemas.microsoft.com/office/drawing/2014/main" id="{DE06EC6C-01C9-449C-8FC3-90E6EC6082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19807" y="3055016"/>
            <a:ext cx="756139" cy="756139"/>
          </a:xfrm>
          <a:prstGeom prst="rect">
            <a:avLst/>
          </a:prstGeom>
        </p:spPr>
      </p:pic>
      <p:pic>
        <p:nvPicPr>
          <p:cNvPr id="27" name="Graphic 26" descr="Single gear">
            <a:hlinkClick r:id="rId21" action="ppaction://hlinksldjump"/>
            <a:extLst>
              <a:ext uri="{FF2B5EF4-FFF2-40B4-BE49-F238E27FC236}">
                <a16:creationId xmlns:a16="http://schemas.microsoft.com/office/drawing/2014/main" id="{CB3C1CAE-1664-4E0B-9B71-69EB6BF10A2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00464" y="4168256"/>
            <a:ext cx="756139" cy="756139"/>
          </a:xfrm>
          <a:prstGeom prst="rect">
            <a:avLst/>
          </a:prstGeom>
        </p:spPr>
      </p:pic>
      <p:pic>
        <p:nvPicPr>
          <p:cNvPr id="28" name="Graphic 27" descr="Users">
            <a:hlinkClick r:id="rId24" action="ppaction://hlinksldjump"/>
            <a:extLst>
              <a:ext uri="{FF2B5EF4-FFF2-40B4-BE49-F238E27FC236}">
                <a16:creationId xmlns:a16="http://schemas.microsoft.com/office/drawing/2014/main" id="{753B4E81-8BB8-4DE3-BC57-DDA55175D63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808" y="5335875"/>
            <a:ext cx="756139" cy="756139"/>
          </a:xfrm>
          <a:prstGeom prst="rect">
            <a:avLst/>
          </a:prstGeom>
        </p:spPr>
      </p:pic>
      <p:sp>
        <p:nvSpPr>
          <p:cNvPr id="85" name="TextBox 19">
            <a:extLst>
              <a:ext uri="{FF2B5EF4-FFF2-40B4-BE49-F238E27FC236}">
                <a16:creationId xmlns:a16="http://schemas.microsoft.com/office/drawing/2014/main" id="{38E42CAC-6719-4088-AF41-D4DAE0D2C9CF}"/>
              </a:ext>
            </a:extLst>
          </p:cNvPr>
          <p:cNvSpPr txBox="1"/>
          <p:nvPr/>
        </p:nvSpPr>
        <p:spPr>
          <a:xfrm>
            <a:off x="6053841" y="3338574"/>
            <a:ext cx="1560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Netali Agarwal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Team Lead</a:t>
            </a:r>
          </a:p>
        </p:txBody>
      </p:sp>
      <p:sp>
        <p:nvSpPr>
          <p:cNvPr id="86" name="TextBox 20">
            <a:extLst>
              <a:ext uri="{FF2B5EF4-FFF2-40B4-BE49-F238E27FC236}">
                <a16:creationId xmlns:a16="http://schemas.microsoft.com/office/drawing/2014/main" id="{E364E8D5-E228-4EB5-A991-11B945B23E5F}"/>
              </a:ext>
            </a:extLst>
          </p:cNvPr>
          <p:cNvSpPr txBox="1"/>
          <p:nvPr/>
        </p:nvSpPr>
        <p:spPr>
          <a:xfrm>
            <a:off x="6008170" y="6532355"/>
            <a:ext cx="1866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Deeksha Lasrado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F906ABE-6A28-471B-891A-0A35E2966904}"/>
              </a:ext>
            </a:extLst>
          </p:cNvPr>
          <p:cNvGrpSpPr/>
          <p:nvPr/>
        </p:nvGrpSpPr>
        <p:grpSpPr>
          <a:xfrm>
            <a:off x="1886101" y="3940458"/>
            <a:ext cx="2572573" cy="2997653"/>
            <a:chOff x="1475581" y="3276637"/>
            <a:chExt cx="3419755" cy="3808727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FD39BCB-77B9-406E-BE27-44799A38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581" y="3276637"/>
              <a:ext cx="3419755" cy="341151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8" name="TextBox 21">
              <a:extLst>
                <a:ext uri="{FF2B5EF4-FFF2-40B4-BE49-F238E27FC236}">
                  <a16:creationId xmlns:a16="http://schemas.microsoft.com/office/drawing/2014/main" id="{CBD33A2A-B1A3-49E5-A890-F11C1CE89A83}"/>
                </a:ext>
              </a:extLst>
            </p:cNvPr>
            <p:cNvSpPr txBox="1"/>
            <p:nvPr/>
          </p:nvSpPr>
          <p:spPr>
            <a:xfrm>
              <a:off x="2332077" y="6616102"/>
              <a:ext cx="1741600" cy="469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Rahul Saraf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14438FE-21FA-4A29-BDA8-FFEDE7A5E05E}"/>
              </a:ext>
            </a:extLst>
          </p:cNvPr>
          <p:cNvGrpSpPr/>
          <p:nvPr/>
        </p:nvGrpSpPr>
        <p:grpSpPr>
          <a:xfrm>
            <a:off x="9469946" y="3879542"/>
            <a:ext cx="2440742" cy="2994243"/>
            <a:chOff x="8296055" y="3206428"/>
            <a:chExt cx="3189921" cy="3658490"/>
          </a:xfrm>
        </p:grpSpPr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8D7B5DC-3A5C-4CD0-B6CD-8C651930D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6055" y="3206428"/>
              <a:ext cx="3099679" cy="332108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6" name="TextBox 23">
              <a:extLst>
                <a:ext uri="{FF2B5EF4-FFF2-40B4-BE49-F238E27FC236}">
                  <a16:creationId xmlns:a16="http://schemas.microsoft.com/office/drawing/2014/main" id="{0985A549-F8CA-42A8-946D-A16EABC83432}"/>
                </a:ext>
              </a:extLst>
            </p:cNvPr>
            <p:cNvSpPr txBox="1"/>
            <p:nvPr/>
          </p:nvSpPr>
          <p:spPr>
            <a:xfrm>
              <a:off x="8819443" y="6417819"/>
              <a:ext cx="2666533" cy="4470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Sathwik Ravikanti</a:t>
              </a:r>
            </a:p>
          </p:txBody>
        </p:sp>
      </p:grpSp>
      <p:sp>
        <p:nvSpPr>
          <p:cNvPr id="89" name="TextBox 25">
            <a:extLst>
              <a:ext uri="{FF2B5EF4-FFF2-40B4-BE49-F238E27FC236}">
                <a16:creationId xmlns:a16="http://schemas.microsoft.com/office/drawing/2014/main" id="{AC7F8BDF-78BB-4E4A-8938-410D40F9BFD7}"/>
              </a:ext>
            </a:extLst>
          </p:cNvPr>
          <p:cNvSpPr txBox="1"/>
          <p:nvPr/>
        </p:nvSpPr>
        <p:spPr>
          <a:xfrm>
            <a:off x="1782176" y="3296372"/>
            <a:ext cx="2613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 Ravishankar Shivarama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Mentor</a:t>
            </a:r>
          </a:p>
        </p:txBody>
      </p:sp>
      <p:pic>
        <p:nvPicPr>
          <p:cNvPr id="90" name="Picture 89" descr="A picture containing tree, person, outdoor, yellow&#10;&#10;Description automatically generated">
            <a:extLst>
              <a:ext uri="{FF2B5EF4-FFF2-40B4-BE49-F238E27FC236}">
                <a16:creationId xmlns:a16="http://schemas.microsoft.com/office/drawing/2014/main" id="{CE1FA845-294A-4CE3-A859-B64EEAC3AA4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3" t="8578" r="31054" b="44924"/>
          <a:stretch/>
        </p:blipFill>
        <p:spPr>
          <a:xfrm>
            <a:off x="5601389" y="4031987"/>
            <a:ext cx="2441304" cy="25249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0B475F9-8303-490D-A908-9ECA9BA2F7BA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5" t="19796" r="18134" b="32557"/>
          <a:stretch/>
        </p:blipFill>
        <p:spPr>
          <a:xfrm>
            <a:off x="5527364" y="607725"/>
            <a:ext cx="2613909" cy="27729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Content Placeholder 46">
            <a:extLst>
              <a:ext uri="{FF2B5EF4-FFF2-40B4-BE49-F238E27FC236}">
                <a16:creationId xmlns:a16="http://schemas.microsoft.com/office/drawing/2014/main" id="{3CE9BA01-F91C-4952-8D99-8281BE23352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" t="4394" r="4921" b="12582"/>
          <a:stretch/>
        </p:blipFill>
        <p:spPr>
          <a:xfrm>
            <a:off x="9351549" y="621290"/>
            <a:ext cx="2273698" cy="26921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3" name="TextBox 22">
            <a:extLst>
              <a:ext uri="{FF2B5EF4-FFF2-40B4-BE49-F238E27FC236}">
                <a16:creationId xmlns:a16="http://schemas.microsoft.com/office/drawing/2014/main" id="{D124DFCD-7BB4-441A-9AD7-35C4332206D6}"/>
              </a:ext>
            </a:extLst>
          </p:cNvPr>
          <p:cNvSpPr txBox="1"/>
          <p:nvPr/>
        </p:nvSpPr>
        <p:spPr>
          <a:xfrm>
            <a:off x="9837314" y="3295257"/>
            <a:ext cx="174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Namana Maji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4A686A81-2496-4A5D-955E-62F979B7EAF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676" y="653090"/>
            <a:ext cx="2407126" cy="23849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F64A38-6434-491A-A229-18735F8A258C}"/>
              </a:ext>
            </a:extLst>
          </p:cNvPr>
          <p:cNvSpPr txBox="1"/>
          <p:nvPr/>
        </p:nvSpPr>
        <p:spPr>
          <a:xfrm>
            <a:off x="4912147" y="115020"/>
            <a:ext cx="405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TEAM</a:t>
            </a:r>
          </a:p>
        </p:txBody>
      </p:sp>
    </p:spTree>
    <p:extLst>
      <p:ext uri="{BB962C8B-B14F-4D97-AF65-F5344CB8AC3E}">
        <p14:creationId xmlns:p14="http://schemas.microsoft.com/office/powerpoint/2010/main" val="186080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5D62-3EF8-4454-94F3-FD5A88BA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FC042-55C2-4F9F-9076-72C6E03AE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477DF-871F-4FC4-B9E6-9F08CB81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73"/>
            <a:ext cx="12194977" cy="6856327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5A63C17-F76C-4686-BF14-063AC1DEA136}"/>
              </a:ext>
            </a:extLst>
          </p:cNvPr>
          <p:cNvSpPr/>
          <p:nvPr/>
        </p:nvSpPr>
        <p:spPr>
          <a:xfrm>
            <a:off x="5051686" y="2953061"/>
            <a:ext cx="1280160" cy="128016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84888-70DF-4437-A18A-9C7702D69586}"/>
              </a:ext>
            </a:extLst>
          </p:cNvPr>
          <p:cNvSpPr txBox="1"/>
          <p:nvPr/>
        </p:nvSpPr>
        <p:spPr>
          <a:xfrm>
            <a:off x="5368413" y="3090885"/>
            <a:ext cx="72758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Types of Pollution, Causes  and Impact of Pollution</a:t>
            </a:r>
          </a:p>
          <a:p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884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90D431-F3C8-4D7C-BDA5-176C7A452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737" b="69"/>
          <a:stretch/>
        </p:blipFill>
        <p:spPr>
          <a:xfrm>
            <a:off x="-8457178" y="-400109"/>
            <a:ext cx="14150054" cy="10289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17D1BE-995C-462C-BB3B-D28DF96CB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948" y="276635"/>
            <a:ext cx="6722806" cy="132556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effectLst>
                  <a:innerShdw blurRad="114300">
                    <a:prstClr val="black"/>
                  </a:innerShdw>
                </a:effectLst>
              </a:rPr>
              <a:t>Air Pollution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045C0-CE4F-4CB4-98ED-8B803A960896}"/>
              </a:ext>
            </a:extLst>
          </p:cNvPr>
          <p:cNvSpPr/>
          <p:nvPr/>
        </p:nvSpPr>
        <p:spPr>
          <a:xfrm>
            <a:off x="5191089" y="2643294"/>
            <a:ext cx="3323324" cy="2609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7 Million </a:t>
            </a:r>
            <a:r>
              <a:rPr lang="en-US" dirty="0"/>
              <a:t>Deaths Every Year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E9EFBBD-B297-4D6B-92D7-48281DEC1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6470" r="911" b="6492"/>
          <a:stretch/>
        </p:blipFill>
        <p:spPr bwMode="auto">
          <a:xfrm>
            <a:off x="8739267" y="20069"/>
            <a:ext cx="3452734" cy="671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5F9DC5-C755-4BE2-BD28-6CBE4AB35E3F}"/>
              </a:ext>
            </a:extLst>
          </p:cNvPr>
          <p:cNvSpPr/>
          <p:nvPr/>
        </p:nvSpPr>
        <p:spPr>
          <a:xfrm>
            <a:off x="10069303" y="6701615"/>
            <a:ext cx="21226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https://www.aqi.in/blog/7-facts-air-pollution/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40B5C-E550-4197-A0D1-778ECBD6D091}"/>
              </a:ext>
            </a:extLst>
          </p:cNvPr>
          <p:cNvSpPr/>
          <p:nvPr/>
        </p:nvSpPr>
        <p:spPr>
          <a:xfrm>
            <a:off x="-2094271" y="-294968"/>
            <a:ext cx="4424516" cy="571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8FBDC-1B10-4504-9686-55F7903B8D21}"/>
              </a:ext>
            </a:extLst>
          </p:cNvPr>
          <p:cNvSpPr txBox="1"/>
          <p:nvPr/>
        </p:nvSpPr>
        <p:spPr>
          <a:xfrm>
            <a:off x="0" y="4454014"/>
            <a:ext cx="8146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Types of Pollution, Causes  and Impact of Pollution</a:t>
            </a: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65123317-AE91-4978-83CA-74D32C6BC598}"/>
              </a:ext>
            </a:extLst>
          </p:cNvPr>
          <p:cNvSpPr/>
          <p:nvPr/>
        </p:nvSpPr>
        <p:spPr>
          <a:xfrm>
            <a:off x="-884902" y="3910285"/>
            <a:ext cx="2054450" cy="2103120"/>
          </a:xfrm>
          <a:prstGeom prst="flowChartConnector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F945DC-3F29-4B20-A21A-7FC1856A9CB4}"/>
              </a:ext>
            </a:extLst>
          </p:cNvPr>
          <p:cNvSpPr txBox="1"/>
          <p:nvPr/>
        </p:nvSpPr>
        <p:spPr>
          <a:xfrm>
            <a:off x="1" y="4454014"/>
            <a:ext cx="814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Types of Pollution, Causes  and Impact of Pollution</a:t>
            </a:r>
          </a:p>
        </p:txBody>
      </p:sp>
    </p:spTree>
    <p:extLst>
      <p:ext uri="{BB962C8B-B14F-4D97-AF65-F5344CB8AC3E}">
        <p14:creationId xmlns:p14="http://schemas.microsoft.com/office/powerpoint/2010/main" val="2735938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3243</TotalTime>
  <Words>466</Words>
  <Application>Microsoft Office PowerPoint</Application>
  <PresentationFormat>Widescreen</PresentationFormat>
  <Paragraphs>124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Lucida Calligraphy</vt:lpstr>
      <vt:lpstr>Segoe UI</vt:lpstr>
      <vt:lpstr>Segoe UI Black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Air Pollution</vt:lpstr>
      <vt:lpstr>Air Quality Index</vt:lpstr>
      <vt:lpstr>PowerPoint Presentation</vt:lpstr>
      <vt:lpstr>PowerPoint Presentation</vt:lpstr>
      <vt:lpstr>PowerPoint Presentation</vt:lpstr>
      <vt:lpstr>APPROACH</vt:lpstr>
      <vt:lpstr>PowerPoint Presentation</vt:lpstr>
      <vt:lpstr>PowerPoint Presentation</vt:lpstr>
      <vt:lpstr>RECOMMENDATION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Namana Maji</dc:creator>
  <cp:lastModifiedBy>Netali</cp:lastModifiedBy>
  <cp:revision>26</cp:revision>
  <dcterms:created xsi:type="dcterms:W3CDTF">2021-06-15T13:38:06Z</dcterms:created>
  <dcterms:modified xsi:type="dcterms:W3CDTF">2021-06-18T17:36:55Z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4b3411-284d-4d31-bd4f-bc13ef7f1fd6_Enabled">
    <vt:lpwstr>True</vt:lpwstr>
  </property>
  <property fmtid="{D5CDD505-2E9C-101B-9397-08002B2CF9AE}" pid="3" name="MSIP_Label_be4b3411-284d-4d31-bd4f-bc13ef7f1fd6_SiteId">
    <vt:lpwstr>63ce7d59-2f3e-42cd-a8cc-be764cff5eb6</vt:lpwstr>
  </property>
  <property fmtid="{D5CDD505-2E9C-101B-9397-08002B2CF9AE}" pid="4" name="MSIP_Label_be4b3411-284d-4d31-bd4f-bc13ef7f1fd6_Owner">
    <vt:lpwstr>Netali_Agrawal@ad.infosys.com</vt:lpwstr>
  </property>
  <property fmtid="{D5CDD505-2E9C-101B-9397-08002B2CF9AE}" pid="5" name="MSIP_Label_be4b3411-284d-4d31-bd4f-bc13ef7f1fd6_SetDate">
    <vt:lpwstr>2021-06-18T08:49:02.2068863Z</vt:lpwstr>
  </property>
  <property fmtid="{D5CDD505-2E9C-101B-9397-08002B2CF9AE}" pid="6" name="MSIP_Label_be4b3411-284d-4d31-bd4f-bc13ef7f1fd6_Name">
    <vt:lpwstr>Internal</vt:lpwstr>
  </property>
  <property fmtid="{D5CDD505-2E9C-101B-9397-08002B2CF9AE}" pid="7" name="MSIP_Label_be4b3411-284d-4d31-bd4f-bc13ef7f1fd6_Application">
    <vt:lpwstr>Microsoft Azure Information Protection</vt:lpwstr>
  </property>
  <property fmtid="{D5CDD505-2E9C-101B-9397-08002B2CF9AE}" pid="8" name="MSIP_Label_be4b3411-284d-4d31-bd4f-bc13ef7f1fd6_ActionId">
    <vt:lpwstr>d27b953c-7d9e-40f4-8362-076b2ed6907e</vt:lpwstr>
  </property>
  <property fmtid="{D5CDD505-2E9C-101B-9397-08002B2CF9AE}" pid="9" name="MSIP_Label_be4b3411-284d-4d31-bd4f-bc13ef7f1fd6_Extended_MSFT_Method">
    <vt:lpwstr>Automatic</vt:lpwstr>
  </property>
  <property fmtid="{D5CDD505-2E9C-101B-9397-08002B2CF9AE}" pid="10" name="MSIP_Label_a0819fa7-4367-4500-ba88-dd630d977609_Enabled">
    <vt:lpwstr>True</vt:lpwstr>
  </property>
  <property fmtid="{D5CDD505-2E9C-101B-9397-08002B2CF9AE}" pid="11" name="MSIP_Label_a0819fa7-4367-4500-ba88-dd630d977609_SiteId">
    <vt:lpwstr>63ce7d59-2f3e-42cd-a8cc-be764cff5eb6</vt:lpwstr>
  </property>
  <property fmtid="{D5CDD505-2E9C-101B-9397-08002B2CF9AE}" pid="12" name="MSIP_Label_a0819fa7-4367-4500-ba88-dd630d977609_Owner">
    <vt:lpwstr>Netali_Agrawal@ad.infosys.com</vt:lpwstr>
  </property>
  <property fmtid="{D5CDD505-2E9C-101B-9397-08002B2CF9AE}" pid="13" name="MSIP_Label_a0819fa7-4367-4500-ba88-dd630d977609_SetDate">
    <vt:lpwstr>2021-06-18T08:49:02.2068863Z</vt:lpwstr>
  </property>
  <property fmtid="{D5CDD505-2E9C-101B-9397-08002B2CF9AE}" pid="14" name="MSIP_Label_a0819fa7-4367-4500-ba88-dd630d977609_Name">
    <vt:lpwstr>Companywide usage</vt:lpwstr>
  </property>
  <property fmtid="{D5CDD505-2E9C-101B-9397-08002B2CF9AE}" pid="15" name="MSIP_Label_a0819fa7-4367-4500-ba88-dd630d977609_Application">
    <vt:lpwstr>Microsoft Azure Information Protection</vt:lpwstr>
  </property>
  <property fmtid="{D5CDD505-2E9C-101B-9397-08002B2CF9AE}" pid="16" name="MSIP_Label_a0819fa7-4367-4500-ba88-dd630d977609_ActionId">
    <vt:lpwstr>d27b953c-7d9e-40f4-8362-076b2ed6907e</vt:lpwstr>
  </property>
  <property fmtid="{D5CDD505-2E9C-101B-9397-08002B2CF9AE}" pid="17" name="MSIP_Label_a0819fa7-4367-4500-ba88-dd630d977609_Parent">
    <vt:lpwstr>be4b3411-284d-4d31-bd4f-bc13ef7f1fd6</vt:lpwstr>
  </property>
  <property fmtid="{D5CDD505-2E9C-101B-9397-08002B2CF9AE}" pid="18" name="MSIP_Label_a0819fa7-4367-4500-ba88-dd630d977609_Extended_MSFT_Method">
    <vt:lpwstr>Automatic</vt:lpwstr>
  </property>
  <property fmtid="{D5CDD505-2E9C-101B-9397-08002B2CF9AE}" pid="19" name="Sensitivity">
    <vt:lpwstr>Internal Companywide usage</vt:lpwstr>
  </property>
</Properties>
</file>